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0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1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46" r:id="rId2"/>
    <p:sldMasterId id="2147483735" r:id="rId3"/>
    <p:sldMasterId id="2147483760" r:id="rId4"/>
    <p:sldMasterId id="2147483779" r:id="rId5"/>
    <p:sldMasterId id="2147483785" r:id="rId6"/>
    <p:sldMasterId id="2147483799" r:id="rId7"/>
    <p:sldMasterId id="2147483803" r:id="rId8"/>
    <p:sldMasterId id="2147483807" r:id="rId9"/>
    <p:sldMasterId id="2147483811" r:id="rId10"/>
    <p:sldMasterId id="2147483816" r:id="rId11"/>
    <p:sldMasterId id="2147483822" r:id="rId12"/>
    <p:sldMasterId id="2147483827" r:id="rId13"/>
    <p:sldMasterId id="2147483832" r:id="rId14"/>
    <p:sldMasterId id="2147483838" r:id="rId15"/>
    <p:sldMasterId id="2147483843" r:id="rId16"/>
  </p:sldMasterIdLst>
  <p:notesMasterIdLst>
    <p:notesMasterId r:id="rId33"/>
  </p:notesMasterIdLst>
  <p:handoutMasterIdLst>
    <p:handoutMasterId r:id="rId34"/>
  </p:handoutMasterIdLst>
  <p:sldIdLst>
    <p:sldId id="309" r:id="rId17"/>
    <p:sldId id="307" r:id="rId18"/>
    <p:sldId id="310" r:id="rId19"/>
    <p:sldId id="311" r:id="rId20"/>
    <p:sldId id="308" r:id="rId21"/>
    <p:sldId id="257" r:id="rId22"/>
    <p:sldId id="279" r:id="rId23"/>
    <p:sldId id="281" r:id="rId24"/>
    <p:sldId id="258" r:id="rId25"/>
    <p:sldId id="282" r:id="rId26"/>
    <p:sldId id="288" r:id="rId27"/>
    <p:sldId id="284" r:id="rId28"/>
    <p:sldId id="286" r:id="rId29"/>
    <p:sldId id="273" r:id="rId30"/>
    <p:sldId id="303" r:id="rId31"/>
    <p:sldId id="306" r:id="rId32"/>
  </p:sldIdLst>
  <p:sldSz cx="9144000" cy="6858000" type="screen4x3"/>
  <p:notesSz cx="6883400" cy="9906000"/>
  <p:defaultTextStyle>
    <a:defPPr>
      <a:defRPr lang="en-I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clrMru>
    <a:srgbClr val="562B18"/>
    <a:srgbClr val="7D5409"/>
    <a:srgbClr val="AC8500"/>
    <a:srgbClr val="B7A010"/>
    <a:srgbClr val="A8AB0B"/>
    <a:srgbClr val="BFC825"/>
    <a:srgbClr val="94B627"/>
    <a:srgbClr val="99FF19"/>
    <a:srgbClr val="CAFF3E"/>
    <a:srgbClr val="4EA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92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52"/>
    </p:cViewPr>
  </p:sorterViewPr>
  <p:notesViewPr>
    <p:cSldViewPr>
      <p:cViewPr varScale="1">
        <p:scale>
          <a:sx n="88" d="100"/>
          <a:sy n="88" d="100"/>
        </p:scale>
        <p:origin x="-2808" y="-120"/>
      </p:cViewPr>
      <p:guideLst>
        <p:guide orient="horz" pos="3121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807" cy="495300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9000" y="0"/>
            <a:ext cx="2982807" cy="495300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43E96A81-2E17-48EB-9FCC-2595B8FAC19D}" type="datetimeFigureOut">
              <a:rPr lang="en-US" smtClean="0"/>
              <a:pPr/>
              <a:t>2/27/14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82807" cy="495300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E9BE58C4-F23A-4BEF-9C59-4AB7DB62238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466746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80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I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000" y="0"/>
            <a:ext cx="298280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I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341" y="4705351"/>
            <a:ext cx="550672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smtClean="0"/>
              <a:t>Click to edit Master text styles</a:t>
            </a:r>
          </a:p>
          <a:p>
            <a:pPr lvl="1"/>
            <a:r>
              <a:rPr lang="en-IE" smtClean="0"/>
              <a:t>Second level</a:t>
            </a:r>
          </a:p>
          <a:p>
            <a:pPr lvl="2"/>
            <a:r>
              <a:rPr lang="en-IE" smtClean="0"/>
              <a:t>Third level</a:t>
            </a:r>
          </a:p>
          <a:p>
            <a:pPr lvl="3"/>
            <a:r>
              <a:rPr lang="en-IE" smtClean="0"/>
              <a:t>Fourth level</a:t>
            </a:r>
          </a:p>
          <a:p>
            <a:pPr lvl="4"/>
            <a:r>
              <a:rPr lang="en-IE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8981"/>
            <a:ext cx="298280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I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000" y="9408981"/>
            <a:ext cx="298280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B031A8-19D4-4222-9585-C3B8CF1987BE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929933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031A8-19D4-4222-9585-C3B8CF1987BE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4096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13726-7272-430C-A292-E5F5733CE1EB}" type="slidenum">
              <a:rPr lang="en-IE"/>
              <a:pPr/>
              <a:t>10</a:t>
            </a:fld>
            <a:endParaRPr lang="en-IE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321"/>
            <a:r>
              <a:rPr lang="en-US" dirty="0" smtClean="0"/>
              <a:t>20  </a:t>
            </a:r>
            <a:r>
              <a:rPr lang="en-US" dirty="0" err="1" smtClean="0"/>
              <a:t>Metų</a:t>
            </a:r>
            <a:r>
              <a:rPr lang="en-US" dirty="0" smtClean="0"/>
              <a:t> </a:t>
            </a:r>
            <a:r>
              <a:rPr lang="en-US" dirty="0" err="1" smtClean="0"/>
              <a:t>spėjimas</a:t>
            </a:r>
            <a:r>
              <a:rPr lang="en-US" dirty="0" smtClean="0"/>
              <a:t>, bet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neaišku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kokia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kryptim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vystysis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išvis</a:t>
            </a:r>
            <a:r>
              <a:rPr lang="en-US" baseline="0" dirty="0" smtClean="0"/>
              <a:t> bus, </a:t>
            </a:r>
            <a:r>
              <a:rPr lang="en-US" baseline="0" dirty="0" err="1" smtClean="0"/>
              <a:t>kokie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efektai</a:t>
            </a:r>
            <a:r>
              <a:rPr lang="en-US" baseline="0" dirty="0" smtClean="0"/>
              <a:t> bus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pan.1. </a:t>
            </a:r>
            <a:r>
              <a:rPr lang="en-US" baseline="0" dirty="0" err="1" smtClean="0"/>
              <a:t>kad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didės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poreikis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naudoti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jūrų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išteklius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dugną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vandenį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tačiua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neiašku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kokiu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mastu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kiek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kokiu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būdu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pan. </a:t>
            </a:r>
            <a:r>
              <a:rPr lang="en-US" baseline="0" dirty="0" err="1" smtClean="0"/>
              <a:t>Kaip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planuojant</a:t>
            </a:r>
            <a:r>
              <a:rPr lang="en-US" baseline="0" dirty="0" smtClean="0"/>
              <a:t>. 2.paiddės </a:t>
            </a:r>
            <a:r>
              <a:rPr lang="en-US" baseline="0" dirty="0" err="1" smtClean="0"/>
              <a:t>dėl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energijos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poreikio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dėl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direktyvos</a:t>
            </a:r>
            <a:r>
              <a:rPr lang="en-US" baseline="0" dirty="0" smtClean="0"/>
              <a:t>  20-20-20. </a:t>
            </a:r>
            <a:r>
              <a:rPr lang="en-US" baseline="0" dirty="0" err="1" smtClean="0"/>
              <a:t>vėjo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daugiausia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Pasireikš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turkžiais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laivybai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žvejybai</a:t>
            </a:r>
            <a:r>
              <a:rPr lang="en-US" baseline="0" dirty="0" smtClean="0"/>
              <a:t>,. 3. 60% </a:t>
            </a:r>
            <a:r>
              <a:rPr lang="en-US" baseline="0" dirty="0" err="1" smtClean="0"/>
              <a:t>paides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naftos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transportavimas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kartu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pavojingu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medžiagų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atliekų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kt., bet gal bus </a:t>
            </a:r>
            <a:r>
              <a:rPr lang="en-US" baseline="0" dirty="0" err="1" smtClean="0"/>
              <a:t>saugesni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laivai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didesni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reikalavimai</a:t>
            </a:r>
            <a:r>
              <a:rPr lang="en-US" baseline="0" dirty="0" smtClean="0"/>
              <a:t>, 4.visuomenes </a:t>
            </a:r>
            <a:r>
              <a:rPr lang="en-US" baseline="0" dirty="0" err="1" smtClean="0"/>
              <a:t>spaudimas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investuoti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aplinkosauginisu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sprendimus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arba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priešingai</a:t>
            </a:r>
            <a:r>
              <a:rPr lang="en-US" baseline="0" dirty="0" smtClean="0"/>
              <a:t>, 5. </a:t>
            </a:r>
            <a:r>
              <a:rPr lang="en-US" baseline="0" dirty="0" err="1" smtClean="0"/>
              <a:t>dėl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įvairių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poveikių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žvejybos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invazinių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rūšių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klimato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kaitos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eutrofikacijos</a:t>
            </a:r>
            <a:r>
              <a:rPr lang="en-US" baseline="0" dirty="0" smtClean="0"/>
              <a:t> bus </a:t>
            </a:r>
            <a:r>
              <a:rPr lang="en-US" baseline="0" dirty="0" err="1" smtClean="0"/>
              <a:t>veikiama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ekosistema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arba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staigiai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atsistatys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arba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palengva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nyks</a:t>
            </a:r>
            <a:r>
              <a:rPr lang="en-US" baseline="0" dirty="0" smtClean="0"/>
              <a:t>, 6. </a:t>
            </a:r>
            <a:r>
              <a:rPr lang="en-US" baseline="0" dirty="0" err="1" smtClean="0"/>
              <a:t>arba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dabartine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ekonomika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prisitaikys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proeikiu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augimo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arba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suzlugs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vietoje</a:t>
            </a:r>
            <a:r>
              <a:rPr lang="en-US" baseline="0" dirty="0" smtClean="0"/>
              <a:t> bus </a:t>
            </a:r>
            <a:r>
              <a:rPr lang="en-US" baseline="0" dirty="0" err="1" smtClean="0"/>
              <a:t>nauja</a:t>
            </a:r>
            <a:r>
              <a:rPr lang="en-US" baseline="0" dirty="0" smtClean="0"/>
              <a:t>. Tai </a:t>
            </a:r>
            <a:r>
              <a:rPr lang="en-US" baseline="0" dirty="0" err="1" smtClean="0"/>
              <a:t>arba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aplinka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bisniz</a:t>
            </a:r>
            <a:r>
              <a:rPr lang="en-US" baseline="0" dirty="0" smtClean="0"/>
              <a:t> as usual,  7. </a:t>
            </a:r>
            <a:r>
              <a:rPr lang="en-US" baseline="0" dirty="0" err="1" smtClean="0"/>
              <a:t>mažiau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sunkios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pramonės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daugiua</a:t>
            </a:r>
            <a:r>
              <a:rPr lang="en-US" baseline="0" dirty="0" smtClean="0"/>
              <a:t> IT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komunikaciju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E" smtClean="0"/>
              <a:t>test</a:t>
            </a:r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54B3D-AB28-4923-A2E3-0C8F18D90721}" type="slidenum">
              <a:rPr lang="en-IE"/>
              <a:pPr/>
              <a:t>11</a:t>
            </a:fld>
            <a:endParaRPr lang="en-IE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321"/>
            <a:r>
              <a:rPr lang="en-US" dirty="0" err="1" smtClean="0"/>
              <a:t>Scenarijai</a:t>
            </a:r>
            <a:r>
              <a:rPr lang="en-US" dirty="0" smtClean="0"/>
              <a:t> </a:t>
            </a:r>
            <a:r>
              <a:rPr lang="en-US" dirty="0" err="1" smtClean="0"/>
              <a:t>pagrįsti</a:t>
            </a:r>
            <a:r>
              <a:rPr lang="en-US" dirty="0" smtClean="0"/>
              <a:t> </a:t>
            </a:r>
            <a:r>
              <a:rPr lang="en-US" dirty="0" err="1" smtClean="0"/>
              <a:t>dviem</a:t>
            </a:r>
            <a:r>
              <a:rPr lang="en-US" dirty="0" smtClean="0"/>
              <a:t> </a:t>
            </a:r>
            <a:r>
              <a:rPr lang="en-US" dirty="0" err="1" smtClean="0"/>
              <a:t>strateginiais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neapibrėžtumais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valdymu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bei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ekologiniu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pėdsaku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Valdymas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apibūdinamas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sprendimai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liečiantys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regioną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priimami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valstybiniu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sektoriniu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ministerijų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lygmeniu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Pvz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Jūrųstrategijos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pagrindų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direkyva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Helcom</a:t>
            </a:r>
            <a:r>
              <a:rPr lang="en-US" baseline="0" dirty="0" smtClean="0"/>
              <a:t> BSAP, EU BSRS , </a:t>
            </a:r>
            <a:r>
              <a:rPr lang="en-US" baseline="0" dirty="0" err="1" smtClean="0"/>
              <a:t>tarpsekotirnės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iniciatyvos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dėl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erdvinio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planavimo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uviinkystės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buoįvairovės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išsaugojimo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E" smtClean="0"/>
              <a:t>test</a:t>
            </a:r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54B3D-AB28-4923-A2E3-0C8F18D90721}" type="slidenum">
              <a:rPr lang="en-IE"/>
              <a:pPr/>
              <a:t>12</a:t>
            </a:fld>
            <a:endParaRPr lang="en-IE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321"/>
            <a:r>
              <a:rPr lang="en-US" dirty="0" smtClean="0"/>
              <a:t>2030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reikes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planetu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patenkinti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žmonių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poreikiams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Inovacijos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naujos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technologijos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mažas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pėdsakas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didelis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nekinatntys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vartojimo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įpročiai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sunki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ekonominė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situaicja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trumparegiškumas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E" smtClean="0"/>
              <a:t>test</a:t>
            </a:r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490A02-9B3C-47DD-B929-E49EE6EF3EFE}" type="slidenum">
              <a:rPr lang="en-IE"/>
              <a:pPr/>
              <a:t>13</a:t>
            </a:fld>
            <a:endParaRPr lang="en-IE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defTabSz="462321">
              <a:buAutoNum type="arabicPeriod"/>
            </a:pPr>
            <a:r>
              <a:rPr lang="en-US" dirty="0" err="1" smtClean="0"/>
              <a:t>Bendradarbavimas</a:t>
            </a:r>
            <a:r>
              <a:rPr lang="en-US" dirty="0" smtClean="0"/>
              <a:t> tarp </a:t>
            </a:r>
            <a:r>
              <a:rPr lang="en-US" dirty="0" err="1" smtClean="0"/>
              <a:t>viešojo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privataus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sektoriaus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atsakomybė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priežastis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ekologines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pasekmes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didelis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aplinkosauginis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sąmoningumas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kelstintis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regionas</a:t>
            </a:r>
            <a:r>
              <a:rPr lang="en-US" baseline="0" dirty="0" smtClean="0"/>
              <a:t>.</a:t>
            </a:r>
          </a:p>
          <a:p>
            <a:pPr marL="228600" indent="-228600" defTabSz="462321">
              <a:buAutoNum type="arabicPeriod"/>
            </a:pPr>
            <a:r>
              <a:rPr lang="en-US" baseline="0" dirty="0" err="1" smtClean="0"/>
              <a:t>Valstybė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privatus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sektorius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vykdo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įsipareigojimus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suprasdami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abipusę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naudą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Tačiau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ekonomikoje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žiūrima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trumpalaikės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naudos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ekosistema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patiria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keletą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lūžių</a:t>
            </a:r>
            <a:r>
              <a:rPr lang="en-US" baseline="0" dirty="0" smtClean="0"/>
              <a:t>.</a:t>
            </a:r>
          </a:p>
          <a:p>
            <a:pPr marL="228600" indent="-228600" defTabSz="462321">
              <a:buAutoNum type="arabicPeriod"/>
            </a:pPr>
            <a:r>
              <a:rPr lang="en-US" baseline="0" dirty="0" err="1" smtClean="0"/>
              <a:t>Dėl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nepavykusių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susitarimų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išorinio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spaudimo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Valstybės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nebendradarbiauja</a:t>
            </a:r>
            <a:r>
              <a:rPr lang="en-US" baseline="0" dirty="0" smtClean="0"/>
              <a:t>, o </a:t>
            </a:r>
            <a:r>
              <a:rPr lang="en-US" baseline="0" dirty="0" err="1" smtClean="0"/>
              <a:t>regioninės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iniciatyvos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nepalaikomos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žlunga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Individualiam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lygmeny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vyksta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judėjimas</a:t>
            </a:r>
            <a:r>
              <a:rPr lang="en-US" baseline="0" dirty="0" smtClean="0"/>
              <a:t>.</a:t>
            </a:r>
          </a:p>
          <a:p>
            <a:pPr marL="228600" indent="-228600" defTabSz="462321">
              <a:buAutoNum type="arabicPeriod"/>
            </a:pPr>
            <a:r>
              <a:rPr lang="en-US" baseline="0" dirty="0" err="1" smtClean="0"/>
              <a:t>Nepasitikėjimas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susiskaldymas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regione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Senamadiškas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verslas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protekcionizmas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pan. </a:t>
            </a:r>
          </a:p>
          <a:p>
            <a:pPr marL="228600" indent="-228600" defTabSz="462321">
              <a:buAutoNum type="arabicPeriod"/>
            </a:pP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E" smtClean="0"/>
              <a:t>test</a:t>
            </a:r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E" smtClean="0"/>
              <a:t>test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031A8-19D4-4222-9585-C3B8CF1987BE}" type="slidenum">
              <a:rPr lang="en-IE" smtClean="0"/>
              <a:pPr/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sv-SE" dirty="0">
              <a:latin typeface="Calibri" pitchFamily="34" charset="0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B48D2-A6CD-49BE-A101-0752BE68EB9E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90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031A8-19D4-4222-9585-C3B8CF1987BE}" type="slidenum">
              <a:rPr lang="en-IE" smtClean="0">
                <a:solidFill>
                  <a:prstClr val="black"/>
                </a:solidFill>
              </a:rPr>
              <a:pPr/>
              <a:t>16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4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 smtClean="0"/>
          </a:p>
        </p:txBody>
      </p:sp>
      <p:sp>
        <p:nvSpPr>
          <p:cNvPr id="614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A03324-04F6-48EB-B323-6069D30304A7}" type="slidenum">
              <a:rPr lang="en-IE" smtClean="0"/>
              <a:pPr eaLnBrk="1" hangingPunct="1"/>
              <a:t>2</a:t>
            </a:fld>
            <a:endParaRPr lang="en-I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031A8-19D4-4222-9585-C3B8CF1987BE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43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4386">
              <a:spcBef>
                <a:spcPct val="0"/>
              </a:spcBef>
            </a:pPr>
            <a:endParaRPr lang="fi-FI">
              <a:latin typeface="Calibri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9503" indent="-29980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99236" indent="-23984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78930" indent="-23984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58624" indent="-23984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38318" indent="-2398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118013" indent="-2398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97707" indent="-2398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77401" indent="-2398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F6A8D4-9057-724F-8C74-A84CAB4365C7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148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9503" indent="-29980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99236" indent="-23984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78930" indent="-23984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58624" indent="-23984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38318" indent="-2398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118013" indent="-2398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97707" indent="-2398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77401" indent="-2398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11/18/13</a:t>
            </a:r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sv-SE" dirty="0" smtClean="0"/>
              <a:t>Tai </a:t>
            </a:r>
            <a:r>
              <a:rPr lang="sv-SE" dirty="0" err="1" smtClean="0"/>
              <a:t>labai</a:t>
            </a:r>
            <a:r>
              <a:rPr lang="sv-SE" dirty="0" smtClean="0"/>
              <a:t> </a:t>
            </a:r>
            <a:r>
              <a:rPr lang="sv-SE" dirty="0" err="1" smtClean="0"/>
              <a:t>supaprastintas</a:t>
            </a:r>
            <a:r>
              <a:rPr lang="sv-SE" dirty="0" smtClean="0"/>
              <a:t> </a:t>
            </a:r>
            <a:r>
              <a:rPr lang="sv-SE" dirty="0" err="1" smtClean="0"/>
              <a:t>vaizdas</a:t>
            </a:r>
            <a:r>
              <a:rPr lang="sv-SE" dirty="0" smtClean="0"/>
              <a:t> </a:t>
            </a:r>
            <a:r>
              <a:rPr lang="sv-SE" dirty="0" err="1" smtClean="0"/>
              <a:t>į</a:t>
            </a:r>
            <a:r>
              <a:rPr lang="sv-SE" dirty="0" smtClean="0"/>
              <a:t> </a:t>
            </a:r>
            <a:r>
              <a:rPr lang="sv-SE" dirty="0" err="1" smtClean="0"/>
              <a:t>Baltijos</a:t>
            </a:r>
            <a:r>
              <a:rPr lang="sv-SE" dirty="0" smtClean="0"/>
              <a:t> </a:t>
            </a:r>
            <a:r>
              <a:rPr lang="sv-SE" dirty="0" err="1" smtClean="0"/>
              <a:t>jūros</a:t>
            </a:r>
            <a:r>
              <a:rPr lang="sv-SE" dirty="0" smtClean="0"/>
              <a:t> </a:t>
            </a:r>
            <a:r>
              <a:rPr lang="sv-SE" dirty="0" err="1" smtClean="0"/>
              <a:t>ekosistemos</a:t>
            </a:r>
            <a:r>
              <a:rPr lang="sv-SE" dirty="0" smtClean="0"/>
              <a:t> Bet </a:t>
            </a:r>
            <a:r>
              <a:rPr lang="sv-SE" dirty="0" err="1" smtClean="0"/>
              <a:t>trumpai</a:t>
            </a:r>
            <a:r>
              <a:rPr lang="sv-SE" dirty="0" smtClean="0"/>
              <a:t> </a:t>
            </a:r>
            <a:r>
              <a:rPr lang="sv-SE" dirty="0" err="1" smtClean="0"/>
              <a:t>tariant</a:t>
            </a:r>
            <a:r>
              <a:rPr lang="sv-SE" dirty="0" smtClean="0"/>
              <a:t>, </a:t>
            </a:r>
            <a:r>
              <a:rPr lang="sv-SE" dirty="0" err="1" smtClean="0"/>
              <a:t>labai</a:t>
            </a:r>
            <a:r>
              <a:rPr lang="sv-SE" dirty="0" smtClean="0"/>
              <a:t> </a:t>
            </a:r>
            <a:r>
              <a:rPr lang="sv-SE" dirty="0" err="1" smtClean="0"/>
              <a:t>supaprastinta</a:t>
            </a:r>
            <a:r>
              <a:rPr lang="sv-SE" dirty="0" smtClean="0"/>
              <a:t>, </a:t>
            </a:r>
            <a:r>
              <a:rPr lang="sv-SE" dirty="0" err="1" smtClean="0"/>
              <a:t>ji</a:t>
            </a:r>
            <a:r>
              <a:rPr lang="sv-SE" dirty="0" smtClean="0"/>
              <a:t> </a:t>
            </a:r>
            <a:r>
              <a:rPr lang="sv-SE" dirty="0" err="1" smtClean="0"/>
              <a:t>suteikia</a:t>
            </a:r>
            <a:r>
              <a:rPr lang="sv-SE" dirty="0" smtClean="0"/>
              <a:t> </a:t>
            </a:r>
            <a:r>
              <a:rPr lang="sv-SE" dirty="0" err="1" smtClean="0"/>
              <a:t>žuvies</a:t>
            </a:r>
            <a:r>
              <a:rPr lang="sv-SE" dirty="0" smtClean="0"/>
              <a:t> </a:t>
            </a:r>
            <a:r>
              <a:rPr lang="sv-SE" dirty="0" err="1" smtClean="0"/>
              <a:t>pagrindinį</a:t>
            </a:r>
            <a:r>
              <a:rPr lang="sv-SE" dirty="0" smtClean="0"/>
              <a:t> </a:t>
            </a:r>
            <a:r>
              <a:rPr lang="sv-SE" dirty="0" err="1" smtClean="0"/>
              <a:t>vaidmenį</a:t>
            </a:r>
            <a:r>
              <a:rPr lang="sv-SE" dirty="0" smtClean="0"/>
              <a:t> </a:t>
            </a:r>
            <a:r>
              <a:rPr lang="sv-SE" dirty="0" err="1" smtClean="0"/>
              <a:t>ekosistemoje</a:t>
            </a:r>
            <a:r>
              <a:rPr lang="sv-SE" dirty="0" smtClean="0"/>
              <a:t> </a:t>
            </a:r>
            <a:r>
              <a:rPr lang="sv-SE" dirty="0" err="1" smtClean="0"/>
              <a:t>ir</a:t>
            </a:r>
            <a:r>
              <a:rPr lang="sv-SE" dirty="0" smtClean="0"/>
              <a:t> </a:t>
            </a:r>
            <a:r>
              <a:rPr lang="sv-SE" dirty="0" err="1" smtClean="0"/>
              <a:t>kaip</a:t>
            </a:r>
            <a:r>
              <a:rPr lang="sv-SE" dirty="0" smtClean="0"/>
              <a:t> </a:t>
            </a:r>
            <a:r>
              <a:rPr lang="sv-SE" dirty="0" err="1" smtClean="0"/>
              <a:t>visi</a:t>
            </a:r>
            <a:r>
              <a:rPr lang="sv-SE" dirty="0" smtClean="0"/>
              <a:t> </a:t>
            </a:r>
            <a:r>
              <a:rPr lang="sv-SE" dirty="0" err="1" smtClean="0"/>
              <a:t>garniai</a:t>
            </a:r>
            <a:r>
              <a:rPr lang="sv-SE" dirty="0" smtClean="0"/>
              <a:t> </a:t>
            </a:r>
            <a:r>
              <a:rPr lang="sv-SE" dirty="0" err="1" smtClean="0"/>
              <a:t>kartu</a:t>
            </a:r>
            <a:r>
              <a:rPr lang="sv-SE" dirty="0" smtClean="0"/>
              <a:t> </a:t>
            </a:r>
            <a:r>
              <a:rPr lang="sv-SE" dirty="0" err="1" smtClean="0"/>
              <a:t>nuotrauką</a:t>
            </a:r>
            <a:r>
              <a:rPr lang="sv-SE" dirty="0" smtClean="0"/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490A02-9B3C-47DD-B929-E49EE6EF3EFE}" type="slidenum">
              <a:rPr lang="en-IE"/>
              <a:pPr/>
              <a:t>6</a:t>
            </a:fld>
            <a:endParaRPr lang="en-IE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321"/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E" smtClean="0"/>
              <a:t>test</a:t>
            </a:r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031A8-19D4-4222-9585-C3B8CF1987BE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588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031A8-19D4-4222-9585-C3B8CF1987BE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728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13726-7272-430C-A292-E5F5733CE1EB}" type="slidenum">
              <a:rPr lang="en-IE"/>
              <a:pPr/>
              <a:t>9</a:t>
            </a:fld>
            <a:endParaRPr lang="en-IE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62321"/>
            <a:r>
              <a:rPr lang="en-US" dirty="0" err="1" smtClean="0"/>
              <a:t>Planavimas</a:t>
            </a:r>
            <a:r>
              <a:rPr lang="en-US" dirty="0" smtClean="0"/>
              <a:t> </a:t>
            </a:r>
            <a:r>
              <a:rPr lang="en-US" dirty="0" err="1" smtClean="0"/>
              <a:t>įgaunas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pagreitį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dalyvauja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visuomenė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neaiškus</a:t>
            </a:r>
            <a:r>
              <a:rPr lang="en-US" baseline="0" dirty="0" smtClean="0"/>
              <a:t> mastas.2. </a:t>
            </a:r>
            <a:r>
              <a:rPr lang="en-US" baseline="0" dirty="0" err="1" smtClean="0"/>
              <a:t>atsinaujinančios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eneregijos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poreikis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taip</a:t>
            </a:r>
            <a:r>
              <a:rPr lang="en-US" baseline="0" dirty="0" smtClean="0"/>
              <a:t> pat, 3. 2000 </a:t>
            </a:r>
            <a:r>
              <a:rPr lang="en-US" baseline="0" dirty="0" err="1" smtClean="0"/>
              <a:t>laivų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šiuo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momentu</a:t>
            </a:r>
            <a:r>
              <a:rPr lang="en-US" baseline="0" dirty="0" smtClean="0"/>
              <a:t>( 2011), 15% </a:t>
            </a:r>
            <a:r>
              <a:rPr lang="en-US" baseline="0" dirty="0" err="1" smtClean="0"/>
              <a:t>nuo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pasaulio</a:t>
            </a:r>
            <a:r>
              <a:rPr lang="en-US" baseline="0" dirty="0" smtClean="0"/>
              <a:t> cargo </a:t>
            </a:r>
            <a:r>
              <a:rPr lang="en-US" baseline="0" dirty="0" err="1" smtClean="0"/>
              <a:t>kiekio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Dvigubai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daugiau</a:t>
            </a:r>
            <a:r>
              <a:rPr lang="en-US" baseline="0" dirty="0" smtClean="0"/>
              <a:t>  2030 </a:t>
            </a:r>
            <a:r>
              <a:rPr lang="en-US" baseline="0" dirty="0" err="1" smtClean="0"/>
              <a:t>metais</a:t>
            </a:r>
            <a:r>
              <a:rPr lang="en-US" baseline="0" dirty="0" smtClean="0"/>
              <a:t>, 4. </a:t>
            </a:r>
            <a:r>
              <a:rPr lang="en-US" baseline="0" dirty="0" err="1" smtClean="0"/>
              <a:t>poreikis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nuo</a:t>
            </a:r>
            <a:r>
              <a:rPr lang="en-US" baseline="0" dirty="0" smtClean="0"/>
              <a:t> 22 kg/per </a:t>
            </a:r>
            <a:r>
              <a:rPr lang="en-US" baseline="0" dirty="0" err="1" smtClean="0"/>
              <a:t>metus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iki</a:t>
            </a:r>
            <a:r>
              <a:rPr lang="en-US" baseline="0" dirty="0" smtClean="0"/>
              <a:t> 24 kg /</a:t>
            </a:r>
            <a:r>
              <a:rPr lang="en-US" baseline="0" dirty="0" err="1" smtClean="0"/>
              <a:t>metus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tiekimas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padideti</a:t>
            </a:r>
            <a:r>
              <a:rPr lang="en-US" baseline="0" dirty="0" smtClean="0"/>
              <a:t> 1,6 </a:t>
            </a:r>
            <a:r>
              <a:rPr lang="en-US" baseline="0" dirty="0" err="1" smtClean="0"/>
              <a:t>mln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tonu</a:t>
            </a:r>
            <a:r>
              <a:rPr lang="en-US" baseline="0" dirty="0" smtClean="0"/>
              <a:t> ES. </a:t>
            </a:r>
            <a:r>
              <a:rPr lang="en-US" baseline="0" dirty="0" err="1" smtClean="0"/>
              <a:t>Baltisjo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yra</a:t>
            </a:r>
            <a:r>
              <a:rPr lang="en-US" baseline="0" dirty="0" smtClean="0"/>
              <a:t> 1/3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. 5. p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N </a:t>
            </a:r>
            <a:r>
              <a:rPr lang="en-US" baseline="0" dirty="0" err="1" smtClean="0"/>
              <a:t>daugiau</a:t>
            </a:r>
            <a:r>
              <a:rPr lang="en-US" baseline="0" dirty="0" smtClean="0"/>
              <a:t>, 6. infra: </a:t>
            </a:r>
            <a:r>
              <a:rPr lang="en-US" baseline="0" dirty="0" err="1" smtClean="0"/>
              <a:t>kabeliai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saugyklos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tiekimo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vamzdziai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tiltai</a:t>
            </a:r>
            <a:r>
              <a:rPr lang="en-US" baseline="0" dirty="0" smtClean="0"/>
              <a:t>, 7. </a:t>
            </a:r>
            <a:r>
              <a:rPr lang="en-US" baseline="0" dirty="0" err="1" smtClean="0"/>
              <a:t>miestų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plėtra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pramonė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tiltai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užtvankos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energijos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tiekimo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indivualūs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namai</a:t>
            </a:r>
            <a:r>
              <a:rPr lang="en-US" baseline="0" dirty="0" smtClean="0"/>
              <a:t>, 8.  </a:t>
            </a:r>
            <a:r>
              <a:rPr lang="en-US" baseline="0" dirty="0" err="1" smtClean="0"/>
              <a:t>nevalomi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individualiu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namu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nuotekos</a:t>
            </a:r>
            <a:r>
              <a:rPr lang="en-US" baseline="0" dirty="0" smtClean="0"/>
              <a:t>, 9. ?, 10. 1 C </a:t>
            </a:r>
            <a:r>
              <a:rPr lang="en-US" baseline="0" dirty="0" err="1" smtClean="0"/>
              <a:t>šiaurinėje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Baltijoje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0.7C </a:t>
            </a:r>
            <a:r>
              <a:rPr lang="en-US" baseline="0" dirty="0" err="1" smtClean="0"/>
              <a:t>pietineje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pakilo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Didejantis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kritulių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kiekis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turės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pliusų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minusų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E" smtClean="0"/>
              <a:t>test</a:t>
            </a:r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Relationship Id="rId11" Type="http://schemas.openxmlformats.org/officeDocument/2006/relationships/image" Target="../media/image12.jpeg"/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Title  Slide with picture"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914400" y="188640"/>
            <a:ext cx="8229600" cy="650520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rgbClr val="F3FFFF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en-I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0EF31-8C1B-4164-842B-2A1CD66FF22B}" type="datetime5">
              <a:rPr lang="en-IE" smtClean="0"/>
              <a:pPr/>
              <a:t>27-Feb-14</a:t>
            </a:fld>
            <a:r>
              <a:rPr lang="en-IE" dirty="0" smtClean="0"/>
              <a:t> / </a:t>
            </a:r>
            <a:fld id="{DA18218B-80D4-4990-93EE-27FCEE243EFE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E" smtClean="0"/>
              <a:t>Presentation to Company name</a:t>
            </a:r>
            <a:endParaRPr lang="en-IE" dirty="0"/>
          </a:p>
        </p:txBody>
      </p:sp>
      <p:sp>
        <p:nvSpPr>
          <p:cNvPr id="23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5094016" y="1880136"/>
            <a:ext cx="3160800" cy="1468800"/>
          </a:xfrm>
          <a:prstGeom prst="rect">
            <a:avLst/>
          </a:prstGeom>
          <a:solidFill>
            <a:srgbClr val="102759">
              <a:alpha val="4117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3FFFF"/>
                </a:solidFill>
              </a:defRPr>
            </a:lvl1pPr>
          </a:lstStyle>
          <a:p>
            <a:r>
              <a:rPr lang="en-US" dirty="0" smtClean="0"/>
              <a:t>Presentation title can go here</a:t>
            </a:r>
            <a:endParaRPr lang="en-IE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5094016" y="3348936"/>
            <a:ext cx="3160800" cy="1000125"/>
          </a:xfrm>
          <a:prstGeom prst="rect">
            <a:avLst/>
          </a:prstGeom>
          <a:solidFill>
            <a:srgbClr val="102759">
              <a:alpha val="40784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aseline="0"/>
            </a:lvl1pPr>
          </a:lstStyle>
          <a:p>
            <a:pPr defTabSz="457200">
              <a:spcBef>
                <a:spcPct val="20000"/>
              </a:spcBef>
              <a:buFont typeface="Arial" charset="0"/>
              <a:buNone/>
            </a:pPr>
            <a:r>
              <a:rPr lang="en-IE" sz="1600" dirty="0" smtClean="0">
                <a:solidFill>
                  <a:srgbClr val="F3F2E9"/>
                </a:solidFill>
              </a:rPr>
              <a:t>Name            Office/Department              Date </a:t>
            </a:r>
            <a:r>
              <a:rPr lang="en-IE" sz="1600" dirty="0" err="1" smtClean="0">
                <a:solidFill>
                  <a:srgbClr val="F3F2E9"/>
                </a:solidFill>
              </a:rPr>
              <a:t>dd</a:t>
            </a:r>
            <a:r>
              <a:rPr lang="en-IE" sz="1600" dirty="0" smtClean="0">
                <a:solidFill>
                  <a:srgbClr val="F3F2E9"/>
                </a:solidFill>
              </a:rPr>
              <a:t>/</a:t>
            </a:r>
            <a:r>
              <a:rPr lang="en-IE" sz="1600" dirty="0" err="1" smtClean="0">
                <a:solidFill>
                  <a:srgbClr val="F3F2E9"/>
                </a:solidFill>
              </a:rPr>
              <a:t>mmm</a:t>
            </a:r>
            <a:r>
              <a:rPr lang="en-IE" sz="1600" dirty="0" smtClean="0">
                <a:solidFill>
                  <a:srgbClr val="F3F2E9"/>
                </a:solidFill>
              </a:rPr>
              <a:t>/</a:t>
            </a:r>
            <a:r>
              <a:rPr lang="en-IE" sz="1600" dirty="0" err="1" smtClean="0">
                <a:solidFill>
                  <a:srgbClr val="F3F2E9"/>
                </a:solidFill>
              </a:rPr>
              <a:t>yyyy</a:t>
            </a:r>
            <a:endParaRPr kumimoji="0" lang="en-IE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5094016" y="4349068"/>
            <a:ext cx="3160800" cy="1000125"/>
          </a:xfrm>
          <a:prstGeom prst="rect">
            <a:avLst/>
          </a:prstGeom>
          <a:solidFill>
            <a:srgbClr val="102759">
              <a:alpha val="41176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F3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IE" sz="1400" dirty="0" smtClean="0">
                <a:solidFill>
                  <a:srgbClr val="F3F2E9"/>
                </a:solidFill>
              </a:rPr>
              <a:t>Additional information                can run underneath                         if necessary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220000" y="3348000"/>
            <a:ext cx="2928958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IE" dirty="0" smtClean="0"/>
              <a:t>  </a:t>
            </a:r>
            <a:endParaRPr lang="en-IE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5220000" y="4356000"/>
            <a:ext cx="2928958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IE" dirty="0" smtClean="0"/>
              <a:t>   </a:t>
            </a:r>
            <a:endParaRPr lang="en-IE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5076764" y="1482922"/>
            <a:ext cx="1764000" cy="396000"/>
          </a:xfrm>
          <a:prstGeom prst="rect">
            <a:avLst/>
          </a:prstGeom>
          <a:solidFill>
            <a:srgbClr val="102759">
              <a:alpha val="41176"/>
            </a:srgbClr>
          </a:solidFill>
          <a:ln w="12700">
            <a:solidFill>
              <a:srgbClr val="FFFFFF">
                <a:alpha val="40784"/>
              </a:srgbClr>
            </a:solidFill>
          </a:ln>
        </p:spPr>
        <p:txBody>
          <a:bodyPr/>
          <a:lstStyle>
            <a:lvl1pPr algn="l">
              <a:buFont typeface="Arial" pitchFamily="34" charset="0"/>
              <a:buNone/>
              <a:defRPr sz="1200">
                <a:solidFill>
                  <a:srgbClr val="F3FFFF"/>
                </a:solidFill>
              </a:defRPr>
            </a:lvl1pPr>
          </a:lstStyle>
          <a:p>
            <a:pPr lvl="0"/>
            <a:r>
              <a:rPr lang="en-US" dirty="0" smtClean="0"/>
              <a:t>Add topic here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5220000" y="1891868"/>
            <a:ext cx="2928958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IE" dirty="0" smtClean="0"/>
              <a:t>   </a:t>
            </a:r>
            <a:endParaRPr lang="en-I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body text shades o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57250" y="1714500"/>
            <a:ext cx="7572402" cy="2494800"/>
          </a:xfrm>
        </p:spPr>
        <p:txBody>
          <a:bodyPr>
            <a:noAutofit/>
          </a:bodyPr>
          <a:lstStyle>
            <a:lvl1pPr marL="0" indent="0">
              <a:lnSpc>
                <a:spcPts val="5000"/>
              </a:lnSpc>
              <a:buNone/>
              <a:defRPr sz="2800">
                <a:solidFill>
                  <a:srgbClr val="B7DEE8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ts val="5000"/>
              </a:lnSpc>
              <a:buNone/>
              <a:defRPr sz="2800">
                <a:solidFill>
                  <a:srgbClr val="7CC3DF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lnSpc>
                <a:spcPts val="5000"/>
              </a:lnSpc>
              <a:buNone/>
              <a:defRPr sz="2800">
                <a:solidFill>
                  <a:srgbClr val="008BC0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lnSpc>
                <a:spcPts val="5000"/>
              </a:lnSpc>
              <a:buNone/>
              <a:defRPr sz="2800">
                <a:solidFill>
                  <a:srgbClr val="1B64A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lnSpc>
                <a:spcPts val="5000"/>
              </a:lnSpc>
              <a:buNone/>
              <a:defRPr sz="2800">
                <a:solidFill>
                  <a:srgbClr val="20528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5929794" y="71414"/>
            <a:ext cx="3142800" cy="784800"/>
          </a:xfr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IE" sz="1400" b="1" kern="1200" dirty="0" smtClean="0">
                <a:solidFill>
                  <a:srgbClr val="0D0D0D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add presentation title</a:t>
            </a:r>
            <a:br>
              <a:rPr lang="en-US" dirty="0" smtClean="0"/>
            </a:br>
            <a:r>
              <a:rPr lang="en-US" dirty="0" smtClean="0"/>
              <a:t>secondary text can run underneath</a:t>
            </a:r>
            <a:endParaRPr lang="en-I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0EF31-8C1B-4164-842B-2A1CD66FF22B}" type="datetime5">
              <a:rPr lang="en-IE" smtClean="0"/>
              <a:pPr/>
              <a:t>27-Feb-14</a:t>
            </a:fld>
            <a:r>
              <a:rPr lang="en-IE" smtClean="0"/>
              <a:t> / </a:t>
            </a:r>
            <a:fld id="{DA18218B-80D4-4990-93EE-27FCEE243EFE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27584" y="650083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 smtClean="0"/>
              <a:t>Presentation to Company name</a:t>
            </a:r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Blue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00125" y="1714500"/>
            <a:ext cx="3351600" cy="691200"/>
          </a:xfrm>
        </p:spPr>
        <p:txBody>
          <a:bodyPr>
            <a:noAutofit/>
          </a:bodyPr>
          <a:lstStyle>
            <a:lvl1pPr>
              <a:buNone/>
              <a:defRPr sz="14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>
                <a:latin typeface="Arial" pitchFamily="34" charset="0"/>
                <a:cs typeface="Arial" pitchFamily="34" charset="0"/>
              </a:defRPr>
            </a:lvl2pPr>
            <a:lvl3pPr>
              <a:buNone/>
              <a:defRPr sz="1400">
                <a:latin typeface="Arial" pitchFamily="34" charset="0"/>
                <a:cs typeface="Arial" pitchFamily="34" charset="0"/>
              </a:defRPr>
            </a:lvl3pPr>
            <a:lvl4pPr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buNone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54132" y="2133600"/>
            <a:ext cx="730408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5" y="2786063"/>
            <a:ext cx="7995600" cy="1569600"/>
          </a:xfrm>
        </p:spPr>
        <p:txBody>
          <a:bodyPr/>
          <a:lstStyle>
            <a:lvl1pPr marL="0" indent="0">
              <a:buNone/>
              <a:defRPr>
                <a:solidFill>
                  <a:srgbClr val="7CC8E5"/>
                </a:solidFill>
                <a:latin typeface="Arial" pitchFamily="34" charset="0"/>
                <a:cs typeface="Arial" pitchFamily="34" charset="0"/>
              </a:defRPr>
            </a:lvl1pPr>
            <a:lvl2pPr marL="0" indent="12700">
              <a:buNone/>
              <a:defRPr sz="2000" i="1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Click to enter body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5929794" y="71414"/>
            <a:ext cx="3142800" cy="784800"/>
          </a:xfr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IE" sz="1400" b="1" kern="1200" dirty="0" smtClean="0">
                <a:solidFill>
                  <a:srgbClr val="0D0D0D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add presentation title</a:t>
            </a:r>
            <a:br>
              <a:rPr lang="en-US" dirty="0" smtClean="0"/>
            </a:br>
            <a:r>
              <a:rPr lang="en-US" dirty="0" smtClean="0"/>
              <a:t>secondary text can run underneath</a:t>
            </a:r>
            <a:endParaRPr lang="en-IE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0EF31-8C1B-4164-842B-2A1CD66FF22B}" type="datetime5">
              <a:rPr lang="en-IE" smtClean="0"/>
              <a:pPr/>
              <a:t>27-Feb-14</a:t>
            </a:fld>
            <a:r>
              <a:rPr lang="en-IE" smtClean="0"/>
              <a:t> / </a:t>
            </a:r>
            <a:fld id="{DA18218B-80D4-4990-93EE-27FCEE243EFE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27584" y="650083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 smtClean="0"/>
              <a:t>Presentation to Company name</a:t>
            </a:r>
            <a:endParaRPr lang="en-I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WF Two 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0EF31-8C1B-4164-842B-2A1CD66FF22B}" type="datetime5">
              <a:rPr lang="en-IE" smtClean="0"/>
              <a:pPr/>
              <a:t>27-Feb-14</a:t>
            </a:fld>
            <a:r>
              <a:rPr lang="en-IE" smtClean="0"/>
              <a:t> / </a:t>
            </a:r>
            <a:fld id="{DA18218B-80D4-4990-93EE-27FCEE243EFE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5536" y="650083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 smtClean="0"/>
              <a:t>Presentation to Company name</a:t>
            </a:r>
            <a:endParaRPr lang="en-I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0EF31-8C1B-4164-842B-2A1CD66FF22B}" type="datetime5">
              <a:rPr lang="en-IE" smtClean="0"/>
              <a:pPr/>
              <a:t>27-Feb-14</a:t>
            </a:fld>
            <a:r>
              <a:rPr lang="en-IE" smtClean="0"/>
              <a:t> / </a:t>
            </a:r>
            <a:fld id="{DA18218B-80D4-4990-93EE-27FCEE243EFE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27584" y="650083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 smtClean="0"/>
              <a:t>Presentation to Company name</a:t>
            </a:r>
            <a:endParaRPr lang="en-I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WF pale grey blue line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0EF31-8C1B-4164-842B-2A1CD66FF22B}" type="datetime5">
              <a:rPr lang="en-IE" smtClean="0"/>
              <a:pPr/>
              <a:t>27-Feb-14</a:t>
            </a:fld>
            <a:r>
              <a:rPr lang="en-IE" smtClean="0"/>
              <a:t> / </a:t>
            </a:r>
            <a:fld id="{DA18218B-80D4-4990-93EE-27FCEE243EFE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27584" y="650083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 smtClean="0"/>
              <a:t>Presentation to Company name</a:t>
            </a:r>
            <a:endParaRPr lang="en-I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WF Plain text Title and Content on grey with 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0EF31-8C1B-4164-842B-2A1CD66FF22B}" type="datetime5">
              <a:rPr lang="en-IE" smtClean="0"/>
              <a:pPr/>
              <a:t>27-Feb-14</a:t>
            </a:fld>
            <a:r>
              <a:rPr lang="en-IE" smtClean="0"/>
              <a:t> / </a:t>
            </a:r>
            <a:fld id="{DA18218B-80D4-4990-93EE-27FCEE243EFE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27584" y="650083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IE" smtClean="0"/>
              <a:t>Presentation to Company name</a:t>
            </a:r>
            <a:endParaRPr lang="en-I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Big Pictu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183600" y="108000"/>
            <a:ext cx="8816400" cy="6613200"/>
          </a:xfrm>
          <a:prstGeom prst="rect">
            <a:avLst/>
          </a:prstGeom>
        </p:spPr>
        <p:txBody>
          <a:bodyPr tIns="1080000"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I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85786" y="-8"/>
            <a:ext cx="2610000" cy="2570400"/>
          </a:xfrm>
          <a:prstGeom prst="rect">
            <a:avLst/>
          </a:prstGeom>
          <a:solidFill>
            <a:srgbClr val="10253F">
              <a:alpha val="50196"/>
            </a:srgbClr>
          </a:solidFill>
        </p:spPr>
        <p:txBody>
          <a:bodyPr anchor="b"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92" y="214290"/>
            <a:ext cx="2390400" cy="730800"/>
          </a:xfrm>
          <a:prstGeom prst="rect">
            <a:avLst/>
          </a:prstGeom>
        </p:spPr>
        <p:txBody>
          <a:bodyPr lIns="72000" rIns="468000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95341" y="966788"/>
            <a:ext cx="2390775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35338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pPr algn="r"/>
            <a:fld id="{1480EF31-8C1B-4164-842B-2A1CD66FF22B}" type="datetime5">
              <a:rPr lang="en-IE" smtClean="0"/>
              <a:pPr algn="r"/>
              <a:t>27-Feb-14</a:t>
            </a:fld>
            <a:r>
              <a:rPr lang="en-IE" dirty="0" smtClean="0"/>
              <a:t> / </a:t>
            </a:r>
            <a:fld id="{DA18218B-80D4-4990-93EE-27FCEE243EFE}" type="slidenum">
              <a:rPr lang="en-IE" smtClean="0"/>
              <a:pPr algn="r"/>
              <a:t>‹#›</a:t>
            </a:fld>
            <a:endParaRPr lang="en-IE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7584" y="6535338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IE" smtClean="0"/>
              <a:t>Presentation to Company name</a:t>
            </a:r>
            <a:endParaRPr lang="en-I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WF Big Pictu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183600" y="108000"/>
            <a:ext cx="8816400" cy="6613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	Click icon to add picture</a:t>
            </a:r>
            <a:endParaRPr lang="en-I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WF Section Slide with picture"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792000" y="197038"/>
            <a:ext cx="8229600" cy="650520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rgbClr val="F3FFFF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en-I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0EF31-8C1B-4164-842B-2A1CD66FF22B}" type="datetime5">
              <a:rPr lang="en-IE" smtClean="0"/>
              <a:pPr/>
              <a:t>27-Feb-14</a:t>
            </a:fld>
            <a:r>
              <a:rPr lang="en-IE" dirty="0" smtClean="0"/>
              <a:t> / </a:t>
            </a:r>
            <a:fld id="{DA18218B-80D4-4990-93EE-27FCEE243EFE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E" smtClean="0"/>
              <a:t>Presentation to Company name</a:t>
            </a:r>
            <a:endParaRPr lang="en-IE" dirty="0"/>
          </a:p>
        </p:txBody>
      </p:sp>
      <p:sp>
        <p:nvSpPr>
          <p:cNvPr id="23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5043600" y="543600"/>
            <a:ext cx="3160800" cy="11708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500" baseline="0">
                <a:solidFill>
                  <a:srgbClr val="F3F2E9"/>
                </a:solidFill>
              </a:defRPr>
            </a:lvl1pPr>
          </a:lstStyle>
          <a:p>
            <a:pPr defTabSz="457200"/>
            <a:r>
              <a:rPr lang="en-GB" sz="2500" dirty="0" smtClean="0">
                <a:solidFill>
                  <a:srgbClr val="F3F2E9"/>
                </a:solidFill>
              </a:rPr>
              <a:t>Presentation title here</a:t>
            </a:r>
            <a:endParaRPr lang="en-IE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5043600" y="3077586"/>
            <a:ext cx="3157200" cy="1080120"/>
          </a:xfrm>
          <a:prstGeom prst="rect">
            <a:avLst/>
          </a:prstGeom>
          <a:solidFill>
            <a:srgbClr val="93CDDD">
              <a:alpha val="62000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0">
                <a:solidFill>
                  <a:srgbClr val="F3F2E9"/>
                </a:solidFill>
              </a:defRPr>
            </a:lvl1pPr>
          </a:lstStyle>
          <a:p>
            <a:pPr defTabSz="457200"/>
            <a:r>
              <a:rPr lang="en-GB" sz="3000" dirty="0" smtClean="0">
                <a:solidFill>
                  <a:srgbClr val="F3F2E9"/>
                </a:solidFill>
              </a:rPr>
              <a:t>section title</a:t>
            </a:r>
          </a:p>
          <a:p>
            <a:pPr defTabSz="457200"/>
            <a:r>
              <a:rPr lang="en-GB" sz="3000" dirty="0" smtClean="0">
                <a:solidFill>
                  <a:srgbClr val="F3F2E9"/>
                </a:solidFill>
              </a:rPr>
              <a:t>can go here</a:t>
            </a:r>
            <a:endParaRPr lang="en-US" sz="3000" dirty="0" smtClean="0">
              <a:solidFill>
                <a:srgbClr val="F3F2E9"/>
              </a:solidFill>
            </a:endParaRPr>
          </a:p>
          <a:p>
            <a:pPr defTabSz="457200"/>
            <a:endParaRPr kumimoji="0" lang="en-IE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40000" y="1728000"/>
            <a:ext cx="3168000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 lang="en-IE" sz="16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</a:pPr>
            <a:r>
              <a:rPr lang="en-IE" dirty="0" smtClean="0"/>
              <a:t>  </a:t>
            </a:r>
            <a:endParaRPr lang="en-IE" dirty="0"/>
          </a:p>
        </p:txBody>
      </p:sp>
      <p:sp>
        <p:nvSpPr>
          <p:cNvPr id="8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5052704" y="1742948"/>
            <a:ext cx="3157200" cy="1334638"/>
          </a:xfrm>
          <a:prstGeom prst="rect">
            <a:avLst/>
          </a:prstGeom>
          <a:solidFill>
            <a:srgbClr val="93CDDD">
              <a:alpha val="62000"/>
            </a:srgbClr>
          </a:solidFill>
        </p:spPr>
        <p:txBody>
          <a:bodyPr t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600" b="0">
                <a:solidFill>
                  <a:srgbClr val="F3F2E9"/>
                </a:solidFill>
              </a:defRPr>
            </a:lvl1pPr>
          </a:lstStyle>
          <a:p>
            <a:pPr defTabSz="457200"/>
            <a:r>
              <a:rPr lang="en-GB" sz="10000" dirty="0" smtClean="0">
                <a:solidFill>
                  <a:srgbClr val="F3F2E9"/>
                </a:solidFill>
              </a:rPr>
              <a:t>6</a:t>
            </a:r>
            <a:endParaRPr lang="en-US" sz="10000" dirty="0">
              <a:solidFill>
                <a:srgbClr val="F3F2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69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F2E9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9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WF Section Slide with picture"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792000" y="197038"/>
            <a:ext cx="8229600" cy="650520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rgbClr val="F3FFFF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en-I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0EF31-8C1B-4164-842B-2A1CD66FF22B}" type="datetime5">
              <a:rPr lang="en-IE" smtClean="0"/>
              <a:pPr/>
              <a:t>27-Feb-14</a:t>
            </a:fld>
            <a:r>
              <a:rPr lang="en-IE" dirty="0" smtClean="0"/>
              <a:t> / </a:t>
            </a:r>
            <a:fld id="{DA18218B-80D4-4990-93EE-27FCEE243EFE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E" smtClean="0"/>
              <a:t>Presentation to Company name</a:t>
            </a:r>
            <a:endParaRPr lang="en-IE" dirty="0"/>
          </a:p>
        </p:txBody>
      </p:sp>
      <p:sp>
        <p:nvSpPr>
          <p:cNvPr id="23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5043600" y="543600"/>
            <a:ext cx="3160800" cy="11708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500" baseline="0">
                <a:solidFill>
                  <a:srgbClr val="F3F2E9"/>
                </a:solidFill>
              </a:defRPr>
            </a:lvl1pPr>
          </a:lstStyle>
          <a:p>
            <a:pPr defTabSz="457200"/>
            <a:r>
              <a:rPr lang="en-GB" sz="2500" dirty="0" smtClean="0">
                <a:solidFill>
                  <a:srgbClr val="F3F2E9"/>
                </a:solidFill>
              </a:rPr>
              <a:t>Presentation title here</a:t>
            </a:r>
            <a:endParaRPr lang="en-IE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5043600" y="3077586"/>
            <a:ext cx="3157200" cy="1080120"/>
          </a:xfrm>
          <a:prstGeom prst="rect">
            <a:avLst/>
          </a:prstGeom>
          <a:solidFill>
            <a:srgbClr val="93CDDD">
              <a:alpha val="62000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0">
                <a:solidFill>
                  <a:srgbClr val="F3F2E9"/>
                </a:solidFill>
              </a:defRPr>
            </a:lvl1pPr>
          </a:lstStyle>
          <a:p>
            <a:pPr defTabSz="457200"/>
            <a:r>
              <a:rPr lang="en-GB" sz="3000" dirty="0" smtClean="0">
                <a:solidFill>
                  <a:srgbClr val="F3F2E9"/>
                </a:solidFill>
              </a:rPr>
              <a:t>section title</a:t>
            </a:r>
          </a:p>
          <a:p>
            <a:pPr defTabSz="457200"/>
            <a:r>
              <a:rPr lang="en-GB" sz="3000" dirty="0" smtClean="0">
                <a:solidFill>
                  <a:srgbClr val="F3F2E9"/>
                </a:solidFill>
              </a:rPr>
              <a:t>can go here</a:t>
            </a:r>
            <a:endParaRPr lang="en-US" sz="3000" dirty="0" smtClean="0">
              <a:solidFill>
                <a:srgbClr val="F3F2E9"/>
              </a:solidFill>
            </a:endParaRPr>
          </a:p>
          <a:p>
            <a:pPr defTabSz="457200"/>
            <a:endParaRPr kumimoji="0" lang="en-IE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40000" y="1728000"/>
            <a:ext cx="3168000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 lang="en-IE" sz="16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</a:pPr>
            <a:r>
              <a:rPr lang="en-IE" dirty="0" smtClean="0"/>
              <a:t>  </a:t>
            </a:r>
            <a:endParaRPr lang="en-IE" dirty="0"/>
          </a:p>
        </p:txBody>
      </p:sp>
      <p:sp>
        <p:nvSpPr>
          <p:cNvPr id="8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5052704" y="1742948"/>
            <a:ext cx="3157200" cy="1334638"/>
          </a:xfrm>
          <a:prstGeom prst="rect">
            <a:avLst/>
          </a:prstGeom>
          <a:solidFill>
            <a:srgbClr val="93CDDD">
              <a:alpha val="62000"/>
            </a:srgbClr>
          </a:solidFill>
        </p:spPr>
        <p:txBody>
          <a:bodyPr t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600" b="0">
                <a:solidFill>
                  <a:srgbClr val="F3F2E9"/>
                </a:solidFill>
              </a:defRPr>
            </a:lvl1pPr>
          </a:lstStyle>
          <a:p>
            <a:pPr defTabSz="457200"/>
            <a:r>
              <a:rPr lang="en-GB" sz="10000" dirty="0" smtClean="0">
                <a:solidFill>
                  <a:srgbClr val="F3F2E9"/>
                </a:solidFill>
              </a:rPr>
              <a:t>6</a:t>
            </a:r>
            <a:endParaRPr lang="en-US" sz="10000" dirty="0">
              <a:solidFill>
                <a:srgbClr val="F3F2E9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819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WF Section Slide with picture"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792000" y="197038"/>
            <a:ext cx="8229600" cy="650520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rgbClr val="F3FFFF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en-I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6553200" y="6500834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480EF31-8C1B-4164-842B-2A1CD66FF22B}" type="datetime5">
              <a:rPr lang="en-IE" smtClean="0">
                <a:solidFill>
                  <a:prstClr val="black"/>
                </a:solidFill>
              </a:rPr>
              <a:pPr defTabSz="457200"/>
              <a:t>27-Feb-14</a:t>
            </a:fld>
            <a:r>
              <a:rPr lang="en-IE" dirty="0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 defTabSz="457200"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27584" y="6500834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23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5043600" y="543600"/>
            <a:ext cx="3160800" cy="11708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500" baseline="0">
                <a:solidFill>
                  <a:srgbClr val="F3F2E9"/>
                </a:solidFill>
              </a:defRPr>
            </a:lvl1pPr>
          </a:lstStyle>
          <a:p>
            <a:pPr defTabSz="457200"/>
            <a:r>
              <a:rPr lang="en-GB" sz="2500" dirty="0" smtClean="0">
                <a:solidFill>
                  <a:srgbClr val="F3F2E9"/>
                </a:solidFill>
              </a:rPr>
              <a:t>Presentation title here</a:t>
            </a:r>
            <a:endParaRPr lang="en-IE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5043600" y="3077586"/>
            <a:ext cx="3157200" cy="1080120"/>
          </a:xfrm>
          <a:prstGeom prst="rect">
            <a:avLst/>
          </a:prstGeom>
          <a:solidFill>
            <a:srgbClr val="93CDDD">
              <a:alpha val="62000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0">
                <a:solidFill>
                  <a:srgbClr val="F3F2E9"/>
                </a:solidFill>
              </a:defRPr>
            </a:lvl1pPr>
          </a:lstStyle>
          <a:p>
            <a:pPr defTabSz="457200"/>
            <a:r>
              <a:rPr lang="en-GB" sz="3000" dirty="0" smtClean="0">
                <a:solidFill>
                  <a:srgbClr val="F3F2E9"/>
                </a:solidFill>
              </a:rPr>
              <a:t>section title</a:t>
            </a:r>
          </a:p>
          <a:p>
            <a:pPr defTabSz="457200"/>
            <a:r>
              <a:rPr lang="en-GB" sz="3000" dirty="0" smtClean="0">
                <a:solidFill>
                  <a:srgbClr val="F3F2E9"/>
                </a:solidFill>
              </a:rPr>
              <a:t>can go here</a:t>
            </a:r>
            <a:endParaRPr lang="en-US" sz="3000" dirty="0" smtClean="0">
              <a:solidFill>
                <a:srgbClr val="F3F2E9"/>
              </a:solidFill>
            </a:endParaRPr>
          </a:p>
          <a:p>
            <a:pPr defTabSz="457200"/>
            <a:endParaRPr kumimoji="0" lang="en-IE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40000" y="1728000"/>
            <a:ext cx="3168000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 lang="en-IE" sz="16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</a:pPr>
            <a:r>
              <a:rPr lang="en-IE" dirty="0" smtClean="0"/>
              <a:t>  </a:t>
            </a:r>
            <a:endParaRPr lang="en-IE" dirty="0"/>
          </a:p>
        </p:txBody>
      </p:sp>
      <p:sp>
        <p:nvSpPr>
          <p:cNvPr id="8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5052704" y="1742948"/>
            <a:ext cx="3157200" cy="1334638"/>
          </a:xfrm>
          <a:prstGeom prst="rect">
            <a:avLst/>
          </a:prstGeom>
          <a:solidFill>
            <a:srgbClr val="93CDDD">
              <a:alpha val="62000"/>
            </a:srgbClr>
          </a:solidFill>
        </p:spPr>
        <p:txBody>
          <a:bodyPr t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600" b="0">
                <a:solidFill>
                  <a:srgbClr val="F3F2E9"/>
                </a:solidFill>
              </a:defRPr>
            </a:lvl1pPr>
          </a:lstStyle>
          <a:p>
            <a:pPr defTabSz="457200"/>
            <a:r>
              <a:rPr lang="en-GB" sz="10000" dirty="0" smtClean="0">
                <a:solidFill>
                  <a:srgbClr val="F3F2E9"/>
                </a:solidFill>
              </a:rPr>
              <a:t>6</a:t>
            </a:r>
            <a:endParaRPr lang="en-US" sz="10000" dirty="0">
              <a:solidFill>
                <a:srgbClr val="F3F2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94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F2E9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73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F Title  Slide with picture">
    <p:bg>
      <p:bgPr>
        <a:solidFill>
          <a:schemeClr val="bg1">
            <a:alpha val="4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914400" y="188640"/>
            <a:ext cx="8229600" cy="650520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rgbClr val="F3FFFF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IE" noProof="0" dirty="0"/>
          </a:p>
        </p:txBody>
      </p:sp>
      <p:sp>
        <p:nvSpPr>
          <p:cNvPr id="23" name="Title Placeholder 15"/>
          <p:cNvSpPr>
            <a:spLocks noGrp="1"/>
          </p:cNvSpPr>
          <p:nvPr>
            <p:ph type="title"/>
          </p:nvPr>
        </p:nvSpPr>
        <p:spPr>
          <a:xfrm>
            <a:off x="5094016" y="1880136"/>
            <a:ext cx="3160800" cy="1468800"/>
          </a:xfrm>
          <a:prstGeom prst="rect">
            <a:avLst/>
          </a:prstGeom>
          <a:solidFill>
            <a:srgbClr val="102759">
              <a:alpha val="4117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3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IE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5094016" y="3348936"/>
            <a:ext cx="3160800" cy="1000125"/>
          </a:xfrm>
          <a:prstGeom prst="rect">
            <a:avLst/>
          </a:prstGeom>
          <a:solidFill>
            <a:srgbClr val="102759">
              <a:alpha val="40784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aseline="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5094016" y="4349068"/>
            <a:ext cx="3160800" cy="1000125"/>
          </a:xfrm>
          <a:prstGeom prst="rect">
            <a:avLst/>
          </a:prstGeom>
          <a:solidFill>
            <a:srgbClr val="102759">
              <a:alpha val="41176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F3FFFF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5220000" y="3348000"/>
            <a:ext cx="2928958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5220000" y="4356000"/>
            <a:ext cx="2928958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076764" y="1482922"/>
            <a:ext cx="1764000" cy="396000"/>
          </a:xfrm>
          <a:prstGeom prst="rect">
            <a:avLst/>
          </a:prstGeom>
          <a:solidFill>
            <a:srgbClr val="102759">
              <a:alpha val="41176"/>
            </a:srgbClr>
          </a:solidFill>
          <a:ln w="12700">
            <a:solidFill>
              <a:srgbClr val="FFFFFF">
                <a:alpha val="40784"/>
              </a:srgbClr>
            </a:solidFill>
          </a:ln>
        </p:spPr>
        <p:txBody>
          <a:bodyPr/>
          <a:lstStyle>
            <a:lvl1pPr algn="l">
              <a:buFont typeface="Arial" pitchFamily="34" charset="0"/>
              <a:buNone/>
              <a:defRPr sz="1200">
                <a:solidFill>
                  <a:srgbClr val="F3FFFF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5220000" y="1891868"/>
            <a:ext cx="2928958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2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 defTabSz="457200">
              <a:defRPr/>
            </a:pPr>
            <a:fld id="{1480EF31-8C1B-4164-842B-2A1CD66FF22B}" type="datetime5">
              <a:rPr lang="en-IE">
                <a:solidFill>
                  <a:prstClr val="black"/>
                </a:solidFill>
              </a:rPr>
              <a:pPr defTabSz="457200">
                <a:defRPr/>
              </a:pPr>
              <a:t>27-Feb-14</a:t>
            </a:fld>
            <a:r>
              <a:rPr lang="en-IE" dirty="0">
                <a:solidFill>
                  <a:prstClr val="black"/>
                </a:solidFill>
              </a:rPr>
              <a:t> / </a:t>
            </a:r>
            <a:fld id="{996E7EC3-F66B-48A3-9565-C4C40ECF0367}" type="slidenum">
              <a:rPr lang="en-I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23"/>
          </p:nvPr>
        </p:nvSpPr>
        <p:spPr>
          <a:xfrm>
            <a:off x="790575" y="65008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 defTabSz="457200">
              <a:defRPr/>
            </a:pPr>
            <a:r>
              <a:rPr lang="en-IE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85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9661-DA86-48D0-8EEC-A5C9C3A4B34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2/27/14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6EA7-41AF-4B49-8F0D-048659EC412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26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9661-DA86-48D0-8EEC-A5C9C3A4B34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2/27/14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6EA7-41AF-4B49-8F0D-048659EC412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04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9661-DA86-48D0-8EEC-A5C9C3A4B34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2/27/14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6EA7-41AF-4B49-8F0D-048659EC412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74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9661-DA86-48D0-8EEC-A5C9C3A4B34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2/27/14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6EA7-41AF-4B49-8F0D-048659EC412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89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9661-DA86-48D0-8EEC-A5C9C3A4B34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2/27/14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6EA7-41AF-4B49-8F0D-048659EC412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79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9661-DA86-48D0-8EEC-A5C9C3A4B34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2/27/14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6EA7-41AF-4B49-8F0D-048659EC412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9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blue 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771556" y="138510"/>
            <a:ext cx="8229600" cy="6505200"/>
          </a:xfrm>
          <a:prstGeom prst="rect">
            <a:avLst/>
          </a:prstGeom>
          <a:solidFill>
            <a:srgbClr val="7CC8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0EF31-8C1B-4164-842B-2A1CD66FF22B}" type="datetime5">
              <a:rPr lang="en-IE" smtClean="0"/>
              <a:pPr/>
              <a:t>27-Feb-14</a:t>
            </a:fld>
            <a:r>
              <a:rPr lang="en-IE" smtClean="0"/>
              <a:t> / </a:t>
            </a:r>
            <a:fld id="{DA18218B-80D4-4990-93EE-27FCEE243EFE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E" smtClean="0"/>
              <a:t>Presentation to Company name</a:t>
            </a:r>
            <a:endParaRPr lang="en-I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70000" y="2428868"/>
            <a:ext cx="6373834" cy="14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US" sz="4400" b="0" kern="1200" baseline="0" dirty="0" smtClean="0">
                <a:solidFill>
                  <a:srgbClr val="F3F2E9"/>
                </a:solidFill>
                <a:latin typeface="Arial" charset="0"/>
                <a:ea typeface="+mn-ea"/>
                <a:cs typeface="Arial" charset="0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buNone/>
              <a:defRPr lang="en-US" sz="4400" kern="1200" dirty="0" smtClean="0">
                <a:solidFill>
                  <a:srgbClr val="F3F2E9"/>
                </a:solidFill>
                <a:latin typeface="Arial" charset="0"/>
                <a:ea typeface="+mn-ea"/>
                <a:cs typeface="Arial" charset="0"/>
              </a:defRPr>
            </a:lvl2pPr>
            <a:lvl3pPr marL="266700" indent="-266700" algn="l" defTabSz="457200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lang="en-IE" sz="4400" kern="1200" dirty="0">
                <a:solidFill>
                  <a:srgbClr val="F3F2E9"/>
                </a:solidFill>
                <a:latin typeface="Arial" charset="0"/>
                <a:ea typeface="+mn-ea"/>
                <a:cs typeface="Arial" charset="0"/>
              </a:defRPr>
            </a:lvl3pPr>
          </a:lstStyle>
          <a:p>
            <a:pPr lvl="0"/>
            <a:r>
              <a:rPr lang="en-US" dirty="0" smtClean="0"/>
              <a:t>Click to add Section Title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5857884" y="142852"/>
            <a:ext cx="314327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en-US" sz="1400" b="0" kern="1200" dirty="0">
                <a:solidFill>
                  <a:srgbClr val="40404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457200"/>
            <a:r>
              <a:rPr lang="en-GB" sz="1400" b="1" dirty="0" smtClean="0">
                <a:solidFill>
                  <a:srgbClr val="0D0D0D"/>
                </a:solidFill>
              </a:rPr>
              <a:t>Presentation title can go here</a:t>
            </a:r>
            <a:br>
              <a:rPr lang="en-GB" sz="1400" b="1" dirty="0" smtClean="0">
                <a:solidFill>
                  <a:srgbClr val="0D0D0D"/>
                </a:solidFill>
              </a:rPr>
            </a:br>
            <a:r>
              <a:rPr lang="en-GB" sz="1400" dirty="0" smtClean="0">
                <a:solidFill>
                  <a:srgbClr val="0D0D0D"/>
                </a:solidFill>
              </a:rPr>
              <a:t>Secondary text can run underneath</a:t>
            </a:r>
            <a:endParaRPr lang="en-US" sz="1400" dirty="0">
              <a:solidFill>
                <a:srgbClr val="0D0D0D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270000" y="3429000"/>
            <a:ext cx="6012000" cy="1468800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buFont typeface="Arial" pitchFamily="34" charset="0"/>
              <a:buChar char="–"/>
              <a:defRPr sz="2000" b="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3pPr>
              <a:defRPr sz="20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add Sub sections</a:t>
            </a:r>
          </a:p>
        </p:txBody>
      </p:sp>
      <p:pic>
        <p:nvPicPr>
          <p:cNvPr id="18" name="Picture 13" descr="master panda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1270000" y="3286124"/>
            <a:ext cx="7659718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9661-DA86-48D0-8EEC-A5C9C3A4B34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2/27/14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6EA7-41AF-4B49-8F0D-048659EC412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83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9661-DA86-48D0-8EEC-A5C9C3A4B34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2/27/14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6EA7-41AF-4B49-8F0D-048659EC412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17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9661-DA86-48D0-8EEC-A5C9C3A4B34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2/27/14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6EA7-41AF-4B49-8F0D-048659EC412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66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9661-DA86-48D0-8EEC-A5C9C3A4B34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2/27/14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6EA7-41AF-4B49-8F0D-048659EC412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33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9661-DA86-48D0-8EEC-A5C9C3A4B34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2/27/14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6EA7-41AF-4B49-8F0D-048659EC412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52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Big Pictu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183600" y="108000"/>
            <a:ext cx="8816400" cy="6613200"/>
          </a:xfrm>
          <a:prstGeom prst="rect">
            <a:avLst/>
          </a:prstGeom>
        </p:spPr>
        <p:txBody>
          <a:bodyPr tIns="1080000"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I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85786" y="-8"/>
            <a:ext cx="2610000" cy="2570400"/>
          </a:xfrm>
          <a:prstGeom prst="rect">
            <a:avLst/>
          </a:prstGeom>
          <a:solidFill>
            <a:srgbClr val="10253F">
              <a:alpha val="50196"/>
            </a:srgbClr>
          </a:solidFill>
        </p:spPr>
        <p:txBody>
          <a:bodyPr anchor="b"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92" y="214290"/>
            <a:ext cx="2390400" cy="730800"/>
          </a:xfrm>
          <a:prstGeom prst="rect">
            <a:avLst/>
          </a:prstGeom>
        </p:spPr>
        <p:txBody>
          <a:bodyPr lIns="72000" rIns="468000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95341" y="966788"/>
            <a:ext cx="2390775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35338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pPr algn="r"/>
            <a:fld id="{1480EF31-8C1B-4164-842B-2A1CD66FF22B}" type="datetime5">
              <a:rPr lang="en-IE" smtClean="0">
                <a:solidFill>
                  <a:prstClr val="black"/>
                </a:solidFill>
              </a:rPr>
              <a:pPr algn="r"/>
              <a:t>27-Feb-14</a:t>
            </a:fld>
            <a:r>
              <a:rPr lang="en-IE" dirty="0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 algn="r"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7584" y="6535338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18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WF Big Pictu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183600" y="108000"/>
            <a:ext cx="8816400" cy="6613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	Click icon to add picture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5304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Big Pictu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183600" y="108000"/>
            <a:ext cx="8816400" cy="6613200"/>
          </a:xfrm>
          <a:prstGeom prst="rect">
            <a:avLst/>
          </a:prstGeom>
        </p:spPr>
        <p:txBody>
          <a:bodyPr tIns="1080000"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I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85786" y="-8"/>
            <a:ext cx="2610000" cy="2570400"/>
          </a:xfrm>
          <a:prstGeom prst="rect">
            <a:avLst/>
          </a:prstGeom>
          <a:solidFill>
            <a:srgbClr val="10253F">
              <a:alpha val="50196"/>
            </a:srgbClr>
          </a:solidFill>
        </p:spPr>
        <p:txBody>
          <a:bodyPr anchor="b"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92" y="214290"/>
            <a:ext cx="2390400" cy="730800"/>
          </a:xfrm>
          <a:prstGeom prst="rect">
            <a:avLst/>
          </a:prstGeom>
        </p:spPr>
        <p:txBody>
          <a:bodyPr lIns="72000" rIns="468000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95341" y="966788"/>
            <a:ext cx="2390775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35338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pPr algn="r"/>
            <a:fld id="{1480EF31-8C1B-4164-842B-2A1CD66FF22B}" type="datetime5">
              <a:rPr lang="en-IE" smtClean="0">
                <a:solidFill>
                  <a:prstClr val="black"/>
                </a:solidFill>
              </a:rPr>
              <a:pPr algn="r"/>
              <a:t>27-Feb-14</a:t>
            </a:fld>
            <a:r>
              <a:rPr lang="en-IE" dirty="0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 algn="r"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7584" y="6535338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18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WF Big Pictu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183600" y="108000"/>
            <a:ext cx="8816400" cy="6613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	Click icon to add picture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53042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Big Pictu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183600" y="108000"/>
            <a:ext cx="8816400" cy="6613200"/>
          </a:xfrm>
          <a:prstGeom prst="rect">
            <a:avLst/>
          </a:prstGeom>
        </p:spPr>
        <p:txBody>
          <a:bodyPr tIns="1080000"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I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85786" y="-8"/>
            <a:ext cx="2610000" cy="2570400"/>
          </a:xfrm>
          <a:prstGeom prst="rect">
            <a:avLst/>
          </a:prstGeom>
          <a:solidFill>
            <a:srgbClr val="10253F">
              <a:alpha val="50196"/>
            </a:srgbClr>
          </a:solidFill>
        </p:spPr>
        <p:txBody>
          <a:bodyPr anchor="b"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92" y="214290"/>
            <a:ext cx="2390400" cy="730800"/>
          </a:xfrm>
          <a:prstGeom prst="rect">
            <a:avLst/>
          </a:prstGeom>
        </p:spPr>
        <p:txBody>
          <a:bodyPr lIns="72000" rIns="468000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95341" y="966788"/>
            <a:ext cx="2390775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35338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pPr algn="r"/>
            <a:fld id="{1480EF31-8C1B-4164-842B-2A1CD66FF22B}" type="datetime5">
              <a:rPr lang="en-IE" smtClean="0">
                <a:solidFill>
                  <a:prstClr val="black"/>
                </a:solidFill>
              </a:rPr>
              <a:pPr algn="r"/>
              <a:t>27-Feb-14</a:t>
            </a:fld>
            <a:r>
              <a:rPr lang="en-IE" dirty="0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 algn="r"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7584" y="6535338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1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1310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WF Big Pictu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183600" y="108000"/>
            <a:ext cx="8816400" cy="6613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	Click icon to add picture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53042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Big Pictu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183600" y="108000"/>
            <a:ext cx="8816400" cy="6613200"/>
          </a:xfrm>
          <a:prstGeom prst="rect">
            <a:avLst/>
          </a:prstGeom>
        </p:spPr>
        <p:txBody>
          <a:bodyPr tIns="1080000"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I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85786" y="-8"/>
            <a:ext cx="2610000" cy="2570400"/>
          </a:xfrm>
          <a:prstGeom prst="rect">
            <a:avLst/>
          </a:prstGeom>
          <a:solidFill>
            <a:srgbClr val="10253F">
              <a:alpha val="50196"/>
            </a:srgbClr>
          </a:solidFill>
        </p:spPr>
        <p:txBody>
          <a:bodyPr anchor="b"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92" y="214290"/>
            <a:ext cx="2390400" cy="730800"/>
          </a:xfrm>
          <a:prstGeom prst="rect">
            <a:avLst/>
          </a:prstGeom>
        </p:spPr>
        <p:txBody>
          <a:bodyPr lIns="72000" rIns="468000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95341" y="966788"/>
            <a:ext cx="2390775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35338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pPr algn="r"/>
            <a:fld id="{1480EF31-8C1B-4164-842B-2A1CD66FF22B}" type="datetime5">
              <a:rPr lang="en-IE" smtClean="0">
                <a:solidFill>
                  <a:prstClr val="black"/>
                </a:solidFill>
              </a:rPr>
              <a:pPr algn="r"/>
              <a:t>27-Feb-14</a:t>
            </a:fld>
            <a:r>
              <a:rPr lang="en-IE" dirty="0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 algn="r"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7584" y="6535338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42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WF Big Pictu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183600" y="108000"/>
            <a:ext cx="8816400" cy="6613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	Click icon to add picture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90805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Big Pictu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183600" y="108000"/>
            <a:ext cx="8816400" cy="6613200"/>
          </a:xfrm>
          <a:prstGeom prst="rect">
            <a:avLst/>
          </a:prstGeom>
        </p:spPr>
        <p:txBody>
          <a:bodyPr tIns="1080000"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I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85786" y="-8"/>
            <a:ext cx="2610000" cy="2570400"/>
          </a:xfrm>
          <a:prstGeom prst="rect">
            <a:avLst/>
          </a:prstGeom>
          <a:solidFill>
            <a:srgbClr val="10253F">
              <a:alpha val="50196"/>
            </a:srgbClr>
          </a:solidFill>
        </p:spPr>
        <p:txBody>
          <a:bodyPr anchor="b"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92" y="214290"/>
            <a:ext cx="2390400" cy="730800"/>
          </a:xfrm>
          <a:prstGeom prst="rect">
            <a:avLst/>
          </a:prstGeom>
        </p:spPr>
        <p:txBody>
          <a:bodyPr lIns="72000" rIns="468000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95341" y="966788"/>
            <a:ext cx="2390775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35338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pPr algn="r"/>
            <a:fld id="{1480EF31-8C1B-4164-842B-2A1CD66FF22B}" type="datetime5">
              <a:rPr lang="en-IE" smtClean="0">
                <a:solidFill>
                  <a:prstClr val="black"/>
                </a:solidFill>
              </a:rPr>
              <a:pPr algn="r"/>
              <a:t>27-Feb-14</a:t>
            </a:fld>
            <a:r>
              <a:rPr lang="en-IE" dirty="0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 algn="r"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7584" y="6535338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33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WF Big Pictu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183600" y="108000"/>
            <a:ext cx="8816400" cy="6613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	Click icon to add picture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8105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WF Section Slide with picture"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792000" y="197038"/>
            <a:ext cx="8229600" cy="650520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rgbClr val="F3FFFF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en-I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0EF31-8C1B-4164-842B-2A1CD66FF22B}" type="datetime5">
              <a:rPr lang="en-IE" smtClean="0">
                <a:solidFill>
                  <a:prstClr val="black"/>
                </a:solidFill>
              </a:rPr>
              <a:pPr/>
              <a:t>27-Feb-14</a:t>
            </a:fld>
            <a:r>
              <a:rPr lang="en-IE" dirty="0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23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5043600" y="543600"/>
            <a:ext cx="3160800" cy="11708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500" baseline="0">
                <a:solidFill>
                  <a:srgbClr val="F3F2E9"/>
                </a:solidFill>
              </a:defRPr>
            </a:lvl1pPr>
          </a:lstStyle>
          <a:p>
            <a:pPr defTabSz="457200"/>
            <a:r>
              <a:rPr lang="en-GB" sz="2500" dirty="0" smtClean="0">
                <a:solidFill>
                  <a:srgbClr val="F3F2E9"/>
                </a:solidFill>
              </a:rPr>
              <a:t>Presentation title here</a:t>
            </a:r>
            <a:endParaRPr lang="en-IE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5043600" y="3077586"/>
            <a:ext cx="3157200" cy="1080120"/>
          </a:xfrm>
          <a:prstGeom prst="rect">
            <a:avLst/>
          </a:prstGeom>
          <a:solidFill>
            <a:srgbClr val="93CDDD">
              <a:alpha val="62000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0">
                <a:solidFill>
                  <a:srgbClr val="F3F2E9"/>
                </a:solidFill>
              </a:defRPr>
            </a:lvl1pPr>
          </a:lstStyle>
          <a:p>
            <a:pPr defTabSz="457200"/>
            <a:r>
              <a:rPr lang="en-GB" sz="3000" dirty="0" smtClean="0">
                <a:solidFill>
                  <a:srgbClr val="F3F2E9"/>
                </a:solidFill>
              </a:rPr>
              <a:t>section title</a:t>
            </a:r>
          </a:p>
          <a:p>
            <a:pPr defTabSz="457200"/>
            <a:r>
              <a:rPr lang="en-GB" sz="3000" dirty="0" smtClean="0">
                <a:solidFill>
                  <a:srgbClr val="F3F2E9"/>
                </a:solidFill>
              </a:rPr>
              <a:t>can go here</a:t>
            </a:r>
            <a:endParaRPr lang="en-US" sz="3000" dirty="0" smtClean="0">
              <a:solidFill>
                <a:srgbClr val="F3F2E9"/>
              </a:solidFill>
            </a:endParaRPr>
          </a:p>
          <a:p>
            <a:pPr defTabSz="457200"/>
            <a:endParaRPr kumimoji="0" lang="en-IE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40000" y="1728000"/>
            <a:ext cx="3168000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 lang="en-IE" sz="16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</a:pPr>
            <a:r>
              <a:rPr lang="en-IE" dirty="0" smtClean="0"/>
              <a:t>  </a:t>
            </a:r>
            <a:endParaRPr lang="en-IE" dirty="0"/>
          </a:p>
        </p:txBody>
      </p:sp>
      <p:sp>
        <p:nvSpPr>
          <p:cNvPr id="8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5052704" y="1742948"/>
            <a:ext cx="3157200" cy="1334638"/>
          </a:xfrm>
          <a:prstGeom prst="rect">
            <a:avLst/>
          </a:prstGeom>
          <a:solidFill>
            <a:srgbClr val="93CDDD">
              <a:alpha val="62000"/>
            </a:srgbClr>
          </a:solidFill>
        </p:spPr>
        <p:txBody>
          <a:bodyPr t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600" b="0">
                <a:solidFill>
                  <a:srgbClr val="F3F2E9"/>
                </a:solidFill>
              </a:defRPr>
            </a:lvl1pPr>
          </a:lstStyle>
          <a:p>
            <a:pPr defTabSz="457200"/>
            <a:r>
              <a:rPr lang="en-GB" sz="10000" dirty="0" smtClean="0">
                <a:solidFill>
                  <a:srgbClr val="F3F2E9"/>
                </a:solidFill>
              </a:rPr>
              <a:t>6</a:t>
            </a:r>
            <a:endParaRPr lang="en-US" sz="10000" dirty="0">
              <a:solidFill>
                <a:srgbClr val="F3F2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06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F2E9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12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WF Section Slide with picture"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792000" y="197038"/>
            <a:ext cx="8229600" cy="650520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rgbClr val="F3FFFF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en-I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6553200" y="6500834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480EF31-8C1B-4164-842B-2A1CD66FF22B}" type="datetime5">
              <a:rPr lang="en-IE" smtClean="0">
                <a:solidFill>
                  <a:prstClr val="black"/>
                </a:solidFill>
              </a:rPr>
              <a:pPr defTabSz="457200"/>
              <a:t>27-Feb-14</a:t>
            </a:fld>
            <a:r>
              <a:rPr lang="en-IE" dirty="0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 defTabSz="457200"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27584" y="6500834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23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5043600" y="543600"/>
            <a:ext cx="3160800" cy="11708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500" baseline="0">
                <a:solidFill>
                  <a:srgbClr val="F3F2E9"/>
                </a:solidFill>
              </a:defRPr>
            </a:lvl1pPr>
          </a:lstStyle>
          <a:p>
            <a:pPr defTabSz="457200"/>
            <a:r>
              <a:rPr lang="en-GB" sz="2500" dirty="0" smtClean="0">
                <a:solidFill>
                  <a:srgbClr val="F3F2E9"/>
                </a:solidFill>
              </a:rPr>
              <a:t>Presentation title here</a:t>
            </a:r>
            <a:endParaRPr lang="en-IE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5043600" y="3077586"/>
            <a:ext cx="3157200" cy="1080120"/>
          </a:xfrm>
          <a:prstGeom prst="rect">
            <a:avLst/>
          </a:prstGeom>
          <a:solidFill>
            <a:srgbClr val="93CDDD">
              <a:alpha val="62000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0">
                <a:solidFill>
                  <a:srgbClr val="F3F2E9"/>
                </a:solidFill>
              </a:defRPr>
            </a:lvl1pPr>
          </a:lstStyle>
          <a:p>
            <a:pPr defTabSz="457200"/>
            <a:r>
              <a:rPr lang="en-GB" sz="3000" dirty="0" smtClean="0">
                <a:solidFill>
                  <a:srgbClr val="F3F2E9"/>
                </a:solidFill>
              </a:rPr>
              <a:t>section title</a:t>
            </a:r>
          </a:p>
          <a:p>
            <a:pPr defTabSz="457200"/>
            <a:r>
              <a:rPr lang="en-GB" sz="3000" dirty="0" smtClean="0">
                <a:solidFill>
                  <a:srgbClr val="F3F2E9"/>
                </a:solidFill>
              </a:rPr>
              <a:t>can go here</a:t>
            </a:r>
            <a:endParaRPr lang="en-US" sz="3000" dirty="0" smtClean="0">
              <a:solidFill>
                <a:srgbClr val="F3F2E9"/>
              </a:solidFill>
            </a:endParaRPr>
          </a:p>
          <a:p>
            <a:pPr defTabSz="457200"/>
            <a:endParaRPr kumimoji="0" lang="en-IE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40000" y="1728000"/>
            <a:ext cx="3168000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 lang="en-IE" sz="16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</a:pPr>
            <a:r>
              <a:rPr lang="en-IE" dirty="0" smtClean="0"/>
              <a:t>  </a:t>
            </a:r>
            <a:endParaRPr lang="en-IE" dirty="0"/>
          </a:p>
        </p:txBody>
      </p:sp>
      <p:sp>
        <p:nvSpPr>
          <p:cNvPr id="8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5052704" y="1742948"/>
            <a:ext cx="3157200" cy="1334638"/>
          </a:xfrm>
          <a:prstGeom prst="rect">
            <a:avLst/>
          </a:prstGeom>
          <a:solidFill>
            <a:srgbClr val="93CDDD">
              <a:alpha val="62000"/>
            </a:srgbClr>
          </a:solidFill>
        </p:spPr>
        <p:txBody>
          <a:bodyPr t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600" b="0">
                <a:solidFill>
                  <a:srgbClr val="F3F2E9"/>
                </a:solidFill>
              </a:defRPr>
            </a:lvl1pPr>
          </a:lstStyle>
          <a:p>
            <a:pPr defTabSz="457200"/>
            <a:r>
              <a:rPr lang="en-GB" sz="10000" dirty="0" smtClean="0">
                <a:solidFill>
                  <a:srgbClr val="F3F2E9"/>
                </a:solidFill>
              </a:rPr>
              <a:t>6</a:t>
            </a:r>
            <a:endParaRPr lang="en-US" sz="10000" dirty="0">
              <a:solidFill>
                <a:srgbClr val="F3F2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260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F2E9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204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F Title  Slide with picture">
    <p:bg>
      <p:bgPr>
        <a:solidFill>
          <a:schemeClr val="bg1">
            <a:alpha val="4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914400" y="188640"/>
            <a:ext cx="8229600" cy="650520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rgbClr val="F3FFFF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IE" noProof="0" dirty="0"/>
          </a:p>
        </p:txBody>
      </p:sp>
      <p:sp>
        <p:nvSpPr>
          <p:cNvPr id="23" name="Title Placeholder 15"/>
          <p:cNvSpPr>
            <a:spLocks noGrp="1"/>
          </p:cNvSpPr>
          <p:nvPr>
            <p:ph type="title"/>
          </p:nvPr>
        </p:nvSpPr>
        <p:spPr>
          <a:xfrm>
            <a:off x="5094016" y="1880136"/>
            <a:ext cx="3160800" cy="1468800"/>
          </a:xfrm>
          <a:prstGeom prst="rect">
            <a:avLst/>
          </a:prstGeom>
          <a:solidFill>
            <a:srgbClr val="102759">
              <a:alpha val="4117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3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IE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5094016" y="3348936"/>
            <a:ext cx="3160800" cy="1000125"/>
          </a:xfrm>
          <a:prstGeom prst="rect">
            <a:avLst/>
          </a:prstGeom>
          <a:solidFill>
            <a:srgbClr val="102759">
              <a:alpha val="40784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aseline="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5094016" y="4349068"/>
            <a:ext cx="3160800" cy="1000125"/>
          </a:xfrm>
          <a:prstGeom prst="rect">
            <a:avLst/>
          </a:prstGeom>
          <a:solidFill>
            <a:srgbClr val="102759">
              <a:alpha val="41176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F3FFFF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5220000" y="3348000"/>
            <a:ext cx="2928958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5220000" y="4356000"/>
            <a:ext cx="2928958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076764" y="1482922"/>
            <a:ext cx="1764000" cy="396000"/>
          </a:xfrm>
          <a:prstGeom prst="rect">
            <a:avLst/>
          </a:prstGeom>
          <a:solidFill>
            <a:srgbClr val="102759">
              <a:alpha val="41176"/>
            </a:srgbClr>
          </a:solidFill>
          <a:ln w="12700">
            <a:solidFill>
              <a:srgbClr val="FFFFFF">
                <a:alpha val="40784"/>
              </a:srgbClr>
            </a:solidFill>
          </a:ln>
        </p:spPr>
        <p:txBody>
          <a:bodyPr/>
          <a:lstStyle>
            <a:lvl1pPr algn="l">
              <a:buFont typeface="Arial" pitchFamily="34" charset="0"/>
              <a:buNone/>
              <a:defRPr sz="1200">
                <a:solidFill>
                  <a:srgbClr val="F3FFFF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5220000" y="1891868"/>
            <a:ext cx="2928958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2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 defTabSz="457200">
              <a:defRPr/>
            </a:pPr>
            <a:fld id="{1480EF31-8C1B-4164-842B-2A1CD66FF22B}" type="datetime5">
              <a:rPr lang="en-IE">
                <a:solidFill>
                  <a:prstClr val="black"/>
                </a:solidFill>
              </a:rPr>
              <a:pPr defTabSz="457200">
                <a:defRPr/>
              </a:pPr>
              <a:t>27-Feb-14</a:t>
            </a:fld>
            <a:r>
              <a:rPr lang="en-IE" dirty="0">
                <a:solidFill>
                  <a:prstClr val="black"/>
                </a:solidFill>
              </a:rPr>
              <a:t> / </a:t>
            </a:r>
            <a:fld id="{996E7EC3-F66B-48A3-9565-C4C40ECF0367}" type="slidenum">
              <a:rPr lang="en-I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23"/>
          </p:nvPr>
        </p:nvSpPr>
        <p:spPr>
          <a:xfrm>
            <a:off x="790575" y="65008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 defTabSz="457200">
              <a:defRPr/>
            </a:pPr>
            <a:r>
              <a:rPr lang="en-IE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1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F2E9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547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Big Pictu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183600" y="108000"/>
            <a:ext cx="8816400" cy="6613200"/>
          </a:xfrm>
          <a:prstGeom prst="rect">
            <a:avLst/>
          </a:prstGeom>
        </p:spPr>
        <p:txBody>
          <a:bodyPr tIns="1080000"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I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85786" y="-8"/>
            <a:ext cx="2610000" cy="2570400"/>
          </a:xfrm>
          <a:prstGeom prst="rect">
            <a:avLst/>
          </a:prstGeom>
          <a:solidFill>
            <a:srgbClr val="10253F">
              <a:alpha val="50196"/>
            </a:srgbClr>
          </a:solidFill>
        </p:spPr>
        <p:txBody>
          <a:bodyPr anchor="b"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92" y="214290"/>
            <a:ext cx="2390400" cy="730800"/>
          </a:xfrm>
          <a:prstGeom prst="rect">
            <a:avLst/>
          </a:prstGeom>
        </p:spPr>
        <p:txBody>
          <a:bodyPr lIns="72000" rIns="468000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95341" y="966788"/>
            <a:ext cx="2390775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35338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pPr algn="r"/>
            <a:fld id="{1480EF31-8C1B-4164-842B-2A1CD66FF22B}" type="datetime5">
              <a:rPr lang="en-IE" smtClean="0">
                <a:solidFill>
                  <a:prstClr val="black"/>
                </a:solidFill>
              </a:rPr>
              <a:pPr algn="r"/>
              <a:t>27-Feb-14</a:t>
            </a:fld>
            <a:r>
              <a:rPr lang="en-IE" dirty="0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 algn="r"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7584" y="6535338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320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WF Big Pictu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183600" y="108000"/>
            <a:ext cx="8816400" cy="6613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	Click icon to add picture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632505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F Title  Slide with picture">
    <p:bg>
      <p:bgPr>
        <a:solidFill>
          <a:schemeClr val="bg1">
            <a:alpha val="4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914400" y="188640"/>
            <a:ext cx="8229600" cy="650520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rgbClr val="F3FFFF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IE" noProof="0" dirty="0"/>
          </a:p>
        </p:txBody>
      </p:sp>
      <p:sp>
        <p:nvSpPr>
          <p:cNvPr id="23" name="Title Placeholder 15"/>
          <p:cNvSpPr>
            <a:spLocks noGrp="1"/>
          </p:cNvSpPr>
          <p:nvPr>
            <p:ph type="title"/>
          </p:nvPr>
        </p:nvSpPr>
        <p:spPr>
          <a:xfrm>
            <a:off x="5094016" y="1880136"/>
            <a:ext cx="3160800" cy="1468800"/>
          </a:xfrm>
          <a:prstGeom prst="rect">
            <a:avLst/>
          </a:prstGeom>
          <a:solidFill>
            <a:srgbClr val="102759">
              <a:alpha val="4117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3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IE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5094016" y="3348936"/>
            <a:ext cx="3160800" cy="1000125"/>
          </a:xfrm>
          <a:prstGeom prst="rect">
            <a:avLst/>
          </a:prstGeom>
          <a:solidFill>
            <a:srgbClr val="102759">
              <a:alpha val="40784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aseline="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5094016" y="4349068"/>
            <a:ext cx="3160800" cy="1000125"/>
          </a:xfrm>
          <a:prstGeom prst="rect">
            <a:avLst/>
          </a:prstGeom>
          <a:solidFill>
            <a:srgbClr val="102759">
              <a:alpha val="41176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F3FFFF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5220000" y="3348000"/>
            <a:ext cx="2928958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5220000" y="4356000"/>
            <a:ext cx="2928958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076764" y="1482922"/>
            <a:ext cx="1764000" cy="396000"/>
          </a:xfrm>
          <a:prstGeom prst="rect">
            <a:avLst/>
          </a:prstGeom>
          <a:solidFill>
            <a:srgbClr val="102759">
              <a:alpha val="41176"/>
            </a:srgbClr>
          </a:solidFill>
          <a:ln w="12700">
            <a:solidFill>
              <a:srgbClr val="FFFFFF">
                <a:alpha val="40784"/>
              </a:srgbClr>
            </a:solidFill>
          </a:ln>
        </p:spPr>
        <p:txBody>
          <a:bodyPr/>
          <a:lstStyle>
            <a:lvl1pPr algn="l">
              <a:buFont typeface="Arial" pitchFamily="34" charset="0"/>
              <a:buNone/>
              <a:defRPr sz="1200">
                <a:solidFill>
                  <a:srgbClr val="F3FFFF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5220000" y="1891868"/>
            <a:ext cx="2928958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480EF31-8C1B-4164-842B-2A1CD66FF22B}" type="datetime5">
              <a:rPr lang="en-IE">
                <a:solidFill>
                  <a:prstClr val="black"/>
                </a:solidFill>
              </a:rPr>
              <a:pPr>
                <a:defRPr/>
              </a:pPr>
              <a:t>27-Feb-14</a:t>
            </a:fld>
            <a:r>
              <a:rPr lang="en-IE" dirty="0">
                <a:solidFill>
                  <a:prstClr val="black"/>
                </a:solidFill>
              </a:rPr>
              <a:t> / </a:t>
            </a:r>
            <a:fld id="{996E7EC3-F66B-48A3-9565-C4C40ECF0367}" type="slidenum">
              <a:rPr lang="en-I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IE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369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Title  Slide with picture"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914400" y="188640"/>
            <a:ext cx="8229600" cy="650520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rgbClr val="F3FFFF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en-I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0EF31-8C1B-4164-842B-2A1CD66FF22B}" type="datetime5">
              <a:rPr lang="en-IE" smtClean="0">
                <a:solidFill>
                  <a:prstClr val="black"/>
                </a:solidFill>
              </a:rPr>
              <a:pPr/>
              <a:t>27-Feb-14</a:t>
            </a:fld>
            <a:r>
              <a:rPr lang="en-IE" dirty="0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23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5094016" y="1880136"/>
            <a:ext cx="3160800" cy="1468800"/>
          </a:xfrm>
          <a:prstGeom prst="rect">
            <a:avLst/>
          </a:prstGeom>
          <a:solidFill>
            <a:srgbClr val="102759">
              <a:alpha val="4117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3FFFF"/>
                </a:solidFill>
              </a:defRPr>
            </a:lvl1pPr>
          </a:lstStyle>
          <a:p>
            <a:r>
              <a:rPr lang="en-US" dirty="0" smtClean="0"/>
              <a:t>Presentation title can go here</a:t>
            </a:r>
            <a:endParaRPr lang="en-IE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5094016" y="3348936"/>
            <a:ext cx="3160800" cy="1000125"/>
          </a:xfrm>
          <a:prstGeom prst="rect">
            <a:avLst/>
          </a:prstGeom>
          <a:solidFill>
            <a:srgbClr val="102759">
              <a:alpha val="40784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aseline="0"/>
            </a:lvl1pPr>
          </a:lstStyle>
          <a:p>
            <a:pPr defTabSz="457200">
              <a:spcBef>
                <a:spcPct val="20000"/>
              </a:spcBef>
              <a:buFont typeface="Arial" charset="0"/>
              <a:buNone/>
            </a:pPr>
            <a:r>
              <a:rPr lang="en-IE" sz="1600" dirty="0" smtClean="0">
                <a:solidFill>
                  <a:srgbClr val="F3F2E9"/>
                </a:solidFill>
              </a:rPr>
              <a:t>Name            Office/Department              Date </a:t>
            </a:r>
            <a:r>
              <a:rPr lang="en-IE" sz="1600" dirty="0" err="1" smtClean="0">
                <a:solidFill>
                  <a:srgbClr val="F3F2E9"/>
                </a:solidFill>
              </a:rPr>
              <a:t>dd</a:t>
            </a:r>
            <a:r>
              <a:rPr lang="en-IE" sz="1600" dirty="0" smtClean="0">
                <a:solidFill>
                  <a:srgbClr val="F3F2E9"/>
                </a:solidFill>
              </a:rPr>
              <a:t>/</a:t>
            </a:r>
            <a:r>
              <a:rPr lang="en-IE" sz="1600" dirty="0" err="1" smtClean="0">
                <a:solidFill>
                  <a:srgbClr val="F3F2E9"/>
                </a:solidFill>
              </a:rPr>
              <a:t>mmm</a:t>
            </a:r>
            <a:r>
              <a:rPr lang="en-IE" sz="1600" dirty="0" smtClean="0">
                <a:solidFill>
                  <a:srgbClr val="F3F2E9"/>
                </a:solidFill>
              </a:rPr>
              <a:t>/</a:t>
            </a:r>
            <a:r>
              <a:rPr lang="en-IE" sz="1600" dirty="0" err="1" smtClean="0">
                <a:solidFill>
                  <a:srgbClr val="F3F2E9"/>
                </a:solidFill>
              </a:rPr>
              <a:t>yyyy</a:t>
            </a:r>
            <a:endParaRPr kumimoji="0" lang="en-IE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5094016" y="4349068"/>
            <a:ext cx="3160800" cy="1000125"/>
          </a:xfrm>
          <a:prstGeom prst="rect">
            <a:avLst/>
          </a:prstGeom>
          <a:solidFill>
            <a:srgbClr val="102759">
              <a:alpha val="41176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F3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IE" sz="1400" dirty="0" smtClean="0">
                <a:solidFill>
                  <a:srgbClr val="F3F2E9"/>
                </a:solidFill>
              </a:rPr>
              <a:t>Additional information                can run underneath                         if necessary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220000" y="3348000"/>
            <a:ext cx="2928958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IE" dirty="0" smtClean="0"/>
              <a:t>  </a:t>
            </a:r>
            <a:endParaRPr lang="en-IE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5220000" y="4356000"/>
            <a:ext cx="2928958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IE" dirty="0" smtClean="0"/>
              <a:t>   </a:t>
            </a:r>
            <a:endParaRPr lang="en-IE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5076764" y="1482922"/>
            <a:ext cx="1764000" cy="396000"/>
          </a:xfrm>
          <a:prstGeom prst="rect">
            <a:avLst/>
          </a:prstGeom>
          <a:solidFill>
            <a:srgbClr val="102759">
              <a:alpha val="41176"/>
            </a:srgbClr>
          </a:solidFill>
          <a:ln w="12700">
            <a:solidFill>
              <a:srgbClr val="FFFFFF">
                <a:alpha val="40784"/>
              </a:srgbClr>
            </a:solidFill>
          </a:ln>
        </p:spPr>
        <p:txBody>
          <a:bodyPr/>
          <a:lstStyle>
            <a:lvl1pPr algn="l">
              <a:buFont typeface="Arial" pitchFamily="34" charset="0"/>
              <a:buNone/>
              <a:defRPr sz="1200">
                <a:solidFill>
                  <a:srgbClr val="F3FFFF"/>
                </a:solidFill>
              </a:defRPr>
            </a:lvl1pPr>
          </a:lstStyle>
          <a:p>
            <a:pPr lvl="0"/>
            <a:r>
              <a:rPr lang="en-US" dirty="0" smtClean="0"/>
              <a:t>Add topic here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5220000" y="1891868"/>
            <a:ext cx="2928958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IE" dirty="0" smtClean="0"/>
              <a:t>  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85272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WF Section Slide with picture"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792000" y="197038"/>
            <a:ext cx="8229600" cy="650520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rgbClr val="F3FFFF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en-I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0EF31-8C1B-4164-842B-2A1CD66FF22B}" type="datetime5">
              <a:rPr lang="en-IE" smtClean="0">
                <a:solidFill>
                  <a:prstClr val="black"/>
                </a:solidFill>
              </a:rPr>
              <a:pPr/>
              <a:t>27-Feb-14</a:t>
            </a:fld>
            <a:r>
              <a:rPr lang="en-IE" dirty="0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23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5043600" y="543600"/>
            <a:ext cx="3160800" cy="11708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500" baseline="0">
                <a:solidFill>
                  <a:srgbClr val="F3F2E9"/>
                </a:solidFill>
              </a:defRPr>
            </a:lvl1pPr>
          </a:lstStyle>
          <a:p>
            <a:pPr defTabSz="457200"/>
            <a:r>
              <a:rPr lang="en-GB" sz="2500" dirty="0" smtClean="0">
                <a:solidFill>
                  <a:srgbClr val="F3F2E9"/>
                </a:solidFill>
              </a:rPr>
              <a:t>Presentation title here</a:t>
            </a:r>
            <a:endParaRPr lang="en-IE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5043600" y="3077586"/>
            <a:ext cx="3157200" cy="1080120"/>
          </a:xfrm>
          <a:prstGeom prst="rect">
            <a:avLst/>
          </a:prstGeom>
          <a:solidFill>
            <a:srgbClr val="93CDDD">
              <a:alpha val="62000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0">
                <a:solidFill>
                  <a:srgbClr val="F3F2E9"/>
                </a:solidFill>
              </a:defRPr>
            </a:lvl1pPr>
          </a:lstStyle>
          <a:p>
            <a:pPr defTabSz="457200"/>
            <a:r>
              <a:rPr lang="en-GB" sz="3000" dirty="0" smtClean="0">
                <a:solidFill>
                  <a:srgbClr val="F3F2E9"/>
                </a:solidFill>
              </a:rPr>
              <a:t>section title</a:t>
            </a:r>
          </a:p>
          <a:p>
            <a:pPr defTabSz="457200"/>
            <a:r>
              <a:rPr lang="en-GB" sz="3000" dirty="0" smtClean="0">
                <a:solidFill>
                  <a:srgbClr val="F3F2E9"/>
                </a:solidFill>
              </a:rPr>
              <a:t>can go here</a:t>
            </a:r>
            <a:endParaRPr lang="en-US" sz="3000" dirty="0" smtClean="0">
              <a:solidFill>
                <a:srgbClr val="F3F2E9"/>
              </a:solidFill>
            </a:endParaRPr>
          </a:p>
          <a:p>
            <a:pPr defTabSz="457200"/>
            <a:endParaRPr kumimoji="0" lang="en-IE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40000" y="1728000"/>
            <a:ext cx="3168000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 lang="en-IE" sz="16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</a:pPr>
            <a:r>
              <a:rPr lang="en-IE" dirty="0" smtClean="0"/>
              <a:t>  </a:t>
            </a:r>
            <a:endParaRPr lang="en-IE" dirty="0"/>
          </a:p>
        </p:txBody>
      </p:sp>
      <p:sp>
        <p:nvSpPr>
          <p:cNvPr id="8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5052704" y="1742948"/>
            <a:ext cx="3157200" cy="1334638"/>
          </a:xfrm>
          <a:prstGeom prst="rect">
            <a:avLst/>
          </a:prstGeom>
          <a:solidFill>
            <a:srgbClr val="93CDDD">
              <a:alpha val="62000"/>
            </a:srgbClr>
          </a:solidFill>
        </p:spPr>
        <p:txBody>
          <a:bodyPr t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600" b="0">
                <a:solidFill>
                  <a:srgbClr val="F3F2E9"/>
                </a:solidFill>
              </a:defRPr>
            </a:lvl1pPr>
          </a:lstStyle>
          <a:p>
            <a:pPr defTabSz="457200"/>
            <a:r>
              <a:rPr lang="en-GB" sz="10000" dirty="0" smtClean="0">
                <a:solidFill>
                  <a:srgbClr val="F3F2E9"/>
                </a:solidFill>
              </a:rPr>
              <a:t>6</a:t>
            </a:r>
            <a:endParaRPr lang="en-US" sz="10000" dirty="0">
              <a:solidFill>
                <a:srgbClr val="F3F2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579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blue 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771556" y="138510"/>
            <a:ext cx="8229600" cy="6505200"/>
          </a:xfrm>
          <a:prstGeom prst="rect">
            <a:avLst/>
          </a:prstGeom>
          <a:solidFill>
            <a:srgbClr val="7CC8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0EF31-8C1B-4164-842B-2A1CD66FF22B}" type="datetime5">
              <a:rPr lang="en-IE" smtClean="0">
                <a:solidFill>
                  <a:prstClr val="black"/>
                </a:solidFill>
              </a:rPr>
              <a:pPr/>
              <a:t>27-Feb-14</a:t>
            </a:fld>
            <a:r>
              <a:rPr lang="en-IE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70000" y="2428868"/>
            <a:ext cx="6373834" cy="14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US" sz="4400" b="0" kern="1200" baseline="0" dirty="0" smtClean="0">
                <a:solidFill>
                  <a:srgbClr val="F3F2E9"/>
                </a:solidFill>
                <a:latin typeface="Arial" charset="0"/>
                <a:ea typeface="+mn-ea"/>
                <a:cs typeface="Arial" charset="0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buNone/>
              <a:defRPr lang="en-US" sz="4400" kern="1200" dirty="0" smtClean="0">
                <a:solidFill>
                  <a:srgbClr val="F3F2E9"/>
                </a:solidFill>
                <a:latin typeface="Arial" charset="0"/>
                <a:ea typeface="+mn-ea"/>
                <a:cs typeface="Arial" charset="0"/>
              </a:defRPr>
            </a:lvl2pPr>
            <a:lvl3pPr marL="266700" indent="-266700" algn="l" defTabSz="457200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lang="en-IE" sz="4400" kern="1200" dirty="0">
                <a:solidFill>
                  <a:srgbClr val="F3F2E9"/>
                </a:solidFill>
                <a:latin typeface="Arial" charset="0"/>
                <a:ea typeface="+mn-ea"/>
                <a:cs typeface="Arial" charset="0"/>
              </a:defRPr>
            </a:lvl3pPr>
          </a:lstStyle>
          <a:p>
            <a:pPr lvl="0"/>
            <a:r>
              <a:rPr lang="en-US" dirty="0" smtClean="0"/>
              <a:t>Click to add Section Title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5857884" y="142852"/>
            <a:ext cx="314327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en-US" sz="1400" b="0" kern="1200" dirty="0">
                <a:solidFill>
                  <a:srgbClr val="40404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457200"/>
            <a:r>
              <a:rPr lang="en-GB" sz="1400" b="1" dirty="0" smtClean="0">
                <a:solidFill>
                  <a:srgbClr val="0D0D0D"/>
                </a:solidFill>
              </a:rPr>
              <a:t>Presentation title can go here</a:t>
            </a:r>
            <a:br>
              <a:rPr lang="en-GB" sz="1400" b="1" dirty="0" smtClean="0">
                <a:solidFill>
                  <a:srgbClr val="0D0D0D"/>
                </a:solidFill>
              </a:rPr>
            </a:br>
            <a:r>
              <a:rPr lang="en-GB" sz="1400" dirty="0" smtClean="0">
                <a:solidFill>
                  <a:srgbClr val="0D0D0D"/>
                </a:solidFill>
              </a:rPr>
              <a:t>Secondary text can run underneath</a:t>
            </a:r>
            <a:endParaRPr lang="en-US" sz="1400" dirty="0">
              <a:solidFill>
                <a:srgbClr val="0D0D0D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270000" y="3429000"/>
            <a:ext cx="6012000" cy="1468800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buFont typeface="Arial" pitchFamily="34" charset="0"/>
              <a:buChar char="–"/>
              <a:defRPr sz="2000" b="0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  <a:lvl3pPr>
              <a:defRPr sz="20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add Sub sections</a:t>
            </a:r>
          </a:p>
        </p:txBody>
      </p:sp>
      <p:pic>
        <p:nvPicPr>
          <p:cNvPr id="18" name="Picture 13" descr="master panda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1270000" y="3286124"/>
            <a:ext cx="7659718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930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5Reg_T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6953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 cstate="print">
            <a:lum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13" y="211138"/>
            <a:ext cx="2405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0" descr="20_Reg"/>
          <p:cNvPicPr>
            <a:picLocks noChangeAspect="1" noChangeArrowheads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" y="115888"/>
            <a:ext cx="7413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0" y="5840413"/>
            <a:ext cx="9144000" cy="1017587"/>
            <a:chOff x="0" y="3679"/>
            <a:chExt cx="5760" cy="641"/>
          </a:xfrm>
        </p:grpSpPr>
        <p:pic>
          <p:nvPicPr>
            <p:cNvPr id="8" name="Picture 43" descr="Panda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4" descr="Ice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5" descr="Kids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6" descr="Ele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7" descr="Seal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8" descr="Men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9" descr="Rio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4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276475"/>
            <a:ext cx="8642350" cy="720725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54680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20788" y="4822825"/>
            <a:ext cx="6591300" cy="982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r>
              <a:rPr lang="en-GB"/>
              <a:t>Name</a:t>
            </a:r>
          </a:p>
          <a:p>
            <a:r>
              <a:rPr lang="en-GB"/>
              <a:t>Office/Department</a:t>
            </a:r>
          </a:p>
          <a:p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75987298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xfrm>
            <a:off x="7524750" y="6453188"/>
            <a:ext cx="1439863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F5D10-1B1B-46A4-B308-44D9A98BCBF6}" type="datetime3">
              <a:rPr lang="en-IE">
                <a:solidFill>
                  <a:srgbClr val="000000"/>
                </a:solidFill>
              </a:rPr>
              <a:pPr>
                <a:defRPr/>
              </a:pPr>
              <a:t>27 February 2014</a:t>
            </a:fld>
            <a:r>
              <a:rPr lang="en-IE">
                <a:solidFill>
                  <a:srgbClr val="000000"/>
                </a:solidFill>
              </a:rPr>
              <a:t> - </a:t>
            </a:r>
            <a:fld id="{5C4C4183-9E32-42EC-B712-87024FC092CE}" type="slidenum">
              <a:rPr lang="en-I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215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Big Pictu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183600" y="108000"/>
            <a:ext cx="8816400" cy="6613200"/>
          </a:xfrm>
          <a:prstGeom prst="rect">
            <a:avLst/>
          </a:prstGeom>
        </p:spPr>
        <p:txBody>
          <a:bodyPr tIns="1080000"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I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85786" y="-8"/>
            <a:ext cx="2610000" cy="2570400"/>
          </a:xfrm>
          <a:prstGeom prst="rect">
            <a:avLst/>
          </a:prstGeom>
          <a:solidFill>
            <a:srgbClr val="10253F">
              <a:alpha val="50196"/>
            </a:srgbClr>
          </a:solidFill>
        </p:spPr>
        <p:txBody>
          <a:bodyPr anchor="b"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92" y="214290"/>
            <a:ext cx="2390400" cy="730800"/>
          </a:xfrm>
          <a:prstGeom prst="rect">
            <a:avLst/>
          </a:prstGeom>
        </p:spPr>
        <p:txBody>
          <a:bodyPr lIns="72000" rIns="468000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95341" y="966788"/>
            <a:ext cx="2390775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35338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pPr algn="r"/>
            <a:fld id="{1480EF31-8C1B-4164-842B-2A1CD66FF22B}" type="datetime5">
              <a:rPr lang="en-IE" smtClean="0">
                <a:solidFill>
                  <a:prstClr val="black"/>
                </a:solidFill>
              </a:rPr>
              <a:pPr algn="r"/>
              <a:t>27-Feb-14</a:t>
            </a:fld>
            <a:r>
              <a:rPr lang="en-IE" dirty="0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 algn="r"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7584" y="6535338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867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WF Big Pictu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183600" y="108000"/>
            <a:ext cx="8816400" cy="6613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	Click icon to add picture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7247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51DCD-6B2F-9B4B-B53F-BACC93352625}" type="datetimeFigureOut">
              <a:rPr lang="en-US"/>
              <a:pPr>
                <a:defRPr/>
              </a:pPr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0B31-47B8-624C-9B1C-47652E31A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160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F Title  Slide with picture">
    <p:bg>
      <p:bgPr>
        <a:solidFill>
          <a:schemeClr val="bg1">
            <a:alpha val="4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914400" y="188640"/>
            <a:ext cx="8229600" cy="650520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rgbClr val="F3FFFF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IE" noProof="0" dirty="0"/>
          </a:p>
        </p:txBody>
      </p:sp>
      <p:sp>
        <p:nvSpPr>
          <p:cNvPr id="23" name="Title Placeholder 15"/>
          <p:cNvSpPr>
            <a:spLocks noGrp="1"/>
          </p:cNvSpPr>
          <p:nvPr>
            <p:ph type="title"/>
          </p:nvPr>
        </p:nvSpPr>
        <p:spPr>
          <a:xfrm>
            <a:off x="5094016" y="1880136"/>
            <a:ext cx="3160800" cy="1468800"/>
          </a:xfrm>
          <a:prstGeom prst="rect">
            <a:avLst/>
          </a:prstGeom>
          <a:solidFill>
            <a:srgbClr val="102759">
              <a:alpha val="4117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3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IE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5094016" y="3348936"/>
            <a:ext cx="3160800" cy="1000125"/>
          </a:xfrm>
          <a:prstGeom prst="rect">
            <a:avLst/>
          </a:prstGeom>
          <a:solidFill>
            <a:srgbClr val="102759">
              <a:alpha val="40784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aseline="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5094016" y="4349068"/>
            <a:ext cx="3160800" cy="1000125"/>
          </a:xfrm>
          <a:prstGeom prst="rect">
            <a:avLst/>
          </a:prstGeom>
          <a:solidFill>
            <a:srgbClr val="102759">
              <a:alpha val="41176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F3FFFF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5220000" y="3348000"/>
            <a:ext cx="2928958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5220000" y="4356000"/>
            <a:ext cx="2928958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076764" y="1482922"/>
            <a:ext cx="1764000" cy="396000"/>
          </a:xfrm>
          <a:prstGeom prst="rect">
            <a:avLst/>
          </a:prstGeom>
          <a:solidFill>
            <a:srgbClr val="102759">
              <a:alpha val="41176"/>
            </a:srgbClr>
          </a:solidFill>
          <a:ln w="12700">
            <a:solidFill>
              <a:srgbClr val="FFFFFF">
                <a:alpha val="40784"/>
              </a:srgbClr>
            </a:solidFill>
          </a:ln>
        </p:spPr>
        <p:txBody>
          <a:bodyPr/>
          <a:lstStyle>
            <a:lvl1pPr algn="l">
              <a:buFont typeface="Arial" pitchFamily="34" charset="0"/>
              <a:buNone/>
              <a:defRPr sz="1200">
                <a:solidFill>
                  <a:srgbClr val="F3FFFF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5220000" y="1891868"/>
            <a:ext cx="2928958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480EF31-8C1B-4164-842B-2A1CD66FF22B}" type="datetime5">
              <a:rPr lang="en-IE">
                <a:solidFill>
                  <a:prstClr val="black"/>
                </a:solidFill>
              </a:rPr>
              <a:pPr>
                <a:defRPr/>
              </a:pPr>
              <a:t>27-Feb-14</a:t>
            </a:fld>
            <a:r>
              <a:rPr lang="en-IE" dirty="0">
                <a:solidFill>
                  <a:prstClr val="black"/>
                </a:solidFill>
              </a:rPr>
              <a:t> / </a:t>
            </a:r>
            <a:fld id="{996E7EC3-F66B-48A3-9565-C4C40ECF0367}" type="slidenum">
              <a:rPr lang="en-I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IE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867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Big Pictu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183600" y="108000"/>
            <a:ext cx="8816400" cy="6613200"/>
          </a:xfrm>
          <a:prstGeom prst="rect">
            <a:avLst/>
          </a:prstGeom>
        </p:spPr>
        <p:txBody>
          <a:bodyPr tIns="1080000"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I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85786" y="-8"/>
            <a:ext cx="2610000" cy="2570400"/>
          </a:xfrm>
          <a:prstGeom prst="rect">
            <a:avLst/>
          </a:prstGeom>
          <a:solidFill>
            <a:srgbClr val="10253F">
              <a:alpha val="50196"/>
            </a:srgbClr>
          </a:solidFill>
        </p:spPr>
        <p:txBody>
          <a:bodyPr anchor="b"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92" y="214290"/>
            <a:ext cx="2390400" cy="730800"/>
          </a:xfrm>
          <a:prstGeom prst="rect">
            <a:avLst/>
          </a:prstGeom>
        </p:spPr>
        <p:txBody>
          <a:bodyPr lIns="72000" rIns="468000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95341" y="966788"/>
            <a:ext cx="2390775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35338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pPr algn="r"/>
            <a:fld id="{1480EF31-8C1B-4164-842B-2A1CD66FF22B}" type="datetime5">
              <a:rPr lang="en-IE" smtClean="0">
                <a:solidFill>
                  <a:prstClr val="black"/>
                </a:solidFill>
              </a:rPr>
              <a:pPr algn="r"/>
              <a:t>27-Feb-14</a:t>
            </a:fld>
            <a:r>
              <a:rPr lang="en-IE" dirty="0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 algn="r"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7584" y="6535338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712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WF Big Pictu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183600" y="108000"/>
            <a:ext cx="8816400" cy="6613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	Click icon to add picture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74340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WF Section Slide with picture"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792000" y="197038"/>
            <a:ext cx="8229600" cy="650520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rgbClr val="F3FFFF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en-I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0EF31-8C1B-4164-842B-2A1CD66FF22B}" type="datetime5">
              <a:rPr lang="en-IE" smtClean="0">
                <a:solidFill>
                  <a:prstClr val="black"/>
                </a:solidFill>
              </a:rPr>
              <a:pPr/>
              <a:t>27-Feb-14</a:t>
            </a:fld>
            <a:r>
              <a:rPr lang="en-IE" dirty="0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23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5043600" y="543600"/>
            <a:ext cx="3160800" cy="11708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500" baseline="0">
                <a:solidFill>
                  <a:srgbClr val="F3F2E9"/>
                </a:solidFill>
              </a:defRPr>
            </a:lvl1pPr>
          </a:lstStyle>
          <a:p>
            <a:pPr defTabSz="457200"/>
            <a:r>
              <a:rPr lang="en-GB" sz="2500" dirty="0" smtClean="0">
                <a:solidFill>
                  <a:srgbClr val="F3F2E9"/>
                </a:solidFill>
              </a:rPr>
              <a:t>Presentation title here</a:t>
            </a:r>
            <a:endParaRPr lang="en-IE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5043600" y="3077586"/>
            <a:ext cx="3157200" cy="1080120"/>
          </a:xfrm>
          <a:prstGeom prst="rect">
            <a:avLst/>
          </a:prstGeom>
          <a:solidFill>
            <a:srgbClr val="93CDDD">
              <a:alpha val="62000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0">
                <a:solidFill>
                  <a:srgbClr val="F3F2E9"/>
                </a:solidFill>
              </a:defRPr>
            </a:lvl1pPr>
          </a:lstStyle>
          <a:p>
            <a:pPr defTabSz="457200"/>
            <a:r>
              <a:rPr lang="en-GB" sz="3000" dirty="0" smtClean="0">
                <a:solidFill>
                  <a:srgbClr val="F3F2E9"/>
                </a:solidFill>
              </a:rPr>
              <a:t>section title</a:t>
            </a:r>
          </a:p>
          <a:p>
            <a:pPr defTabSz="457200"/>
            <a:r>
              <a:rPr lang="en-GB" sz="3000" dirty="0" smtClean="0">
                <a:solidFill>
                  <a:srgbClr val="F3F2E9"/>
                </a:solidFill>
              </a:rPr>
              <a:t>can go here</a:t>
            </a:r>
            <a:endParaRPr lang="en-US" sz="3000" dirty="0" smtClean="0">
              <a:solidFill>
                <a:srgbClr val="F3F2E9"/>
              </a:solidFill>
            </a:endParaRPr>
          </a:p>
          <a:p>
            <a:pPr defTabSz="457200"/>
            <a:endParaRPr kumimoji="0" lang="en-IE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40000" y="1728000"/>
            <a:ext cx="3168000" cy="0"/>
          </a:xfrm>
          <a:prstGeom prst="rect">
            <a:avLst/>
          </a:prstGeom>
          <a:ln w="12700">
            <a:solidFill>
              <a:srgbClr val="F3F2E9"/>
            </a:solidFill>
          </a:ln>
        </p:spPr>
        <p:txBody>
          <a:bodyPr/>
          <a:lstStyle>
            <a:lvl1pPr>
              <a:defRPr lang="en-IE" sz="16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</a:pPr>
            <a:r>
              <a:rPr lang="en-IE" dirty="0" smtClean="0"/>
              <a:t>  </a:t>
            </a:r>
            <a:endParaRPr lang="en-IE" dirty="0"/>
          </a:p>
        </p:txBody>
      </p:sp>
      <p:sp>
        <p:nvSpPr>
          <p:cNvPr id="8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5052704" y="1742948"/>
            <a:ext cx="3157200" cy="1334638"/>
          </a:xfrm>
          <a:prstGeom prst="rect">
            <a:avLst/>
          </a:prstGeom>
          <a:solidFill>
            <a:srgbClr val="93CDDD">
              <a:alpha val="62000"/>
            </a:srgbClr>
          </a:solidFill>
        </p:spPr>
        <p:txBody>
          <a:bodyPr t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600" b="0">
                <a:solidFill>
                  <a:srgbClr val="F3F2E9"/>
                </a:solidFill>
              </a:defRPr>
            </a:lvl1pPr>
          </a:lstStyle>
          <a:p>
            <a:pPr defTabSz="457200"/>
            <a:r>
              <a:rPr lang="en-GB" sz="10000" dirty="0" smtClean="0">
                <a:solidFill>
                  <a:srgbClr val="F3F2E9"/>
                </a:solidFill>
              </a:rPr>
              <a:t>6</a:t>
            </a:r>
            <a:endParaRPr lang="en-US" sz="10000" dirty="0">
              <a:solidFill>
                <a:srgbClr val="F3F2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5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B4EA8-491E-B440-ACF7-E146DB80EB0B}" type="datetimeFigureOut">
              <a:rPr lang="en-US"/>
              <a:pPr>
                <a:defRPr/>
              </a:pPr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2E3C-4CB5-7049-807E-3FC4E3402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5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LCOM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674813"/>
            <a:ext cx="7807325" cy="3906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468742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F Blue page title body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27584" y="650083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 smtClean="0"/>
              <a:t>Presentation to Company name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  <a:prstGeom prst="rect">
            <a:avLst/>
          </a:prstGeom>
        </p:spPr>
        <p:txBody>
          <a:bodyPr/>
          <a:lstStyle/>
          <a:p>
            <a:fld id="{1480EF31-8C1B-4164-842B-2A1CD66FF22B}" type="datetime5">
              <a:rPr lang="en-IE" smtClean="0"/>
              <a:pPr/>
              <a:t>27-Feb-14</a:t>
            </a:fld>
            <a:r>
              <a:rPr lang="en-IE" smtClean="0"/>
              <a:t> / </a:t>
            </a:r>
            <a:fld id="{DA18218B-80D4-4990-93EE-27FCEE243EFE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6" name="Title 9"/>
          <p:cNvSpPr>
            <a:spLocks noGrp="1"/>
          </p:cNvSpPr>
          <p:nvPr>
            <p:ph type="title" hasCustomPrompt="1"/>
          </p:nvPr>
        </p:nvSpPr>
        <p:spPr>
          <a:xfrm>
            <a:off x="5857884" y="142852"/>
            <a:ext cx="3143272" cy="78581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en-US" sz="1400" b="0" kern="1200" dirty="0">
                <a:solidFill>
                  <a:srgbClr val="40404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457200"/>
            <a:r>
              <a:rPr lang="en-GB" sz="1400" b="1" dirty="0" smtClean="0">
                <a:solidFill>
                  <a:srgbClr val="0D0D0D"/>
                </a:solidFill>
              </a:rPr>
              <a:t>Presentation title can go here</a:t>
            </a:r>
            <a:br>
              <a:rPr lang="en-GB" sz="1400" b="1" dirty="0" smtClean="0">
                <a:solidFill>
                  <a:srgbClr val="0D0D0D"/>
                </a:solidFill>
              </a:rPr>
            </a:br>
            <a:r>
              <a:rPr lang="en-GB" sz="1400" dirty="0" smtClean="0">
                <a:solidFill>
                  <a:srgbClr val="0D0D0D"/>
                </a:solidFill>
              </a:rPr>
              <a:t>Secondary text can run underneath</a:t>
            </a:r>
            <a:endParaRPr lang="en-US" sz="1400" dirty="0">
              <a:solidFill>
                <a:srgbClr val="0D0D0D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8662" y="1643050"/>
            <a:ext cx="3405600" cy="51840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008B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enter Page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28688" y="2474913"/>
            <a:ext cx="7291381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28688" y="2571744"/>
            <a:ext cx="7268400" cy="3657600"/>
          </a:xfrm>
        </p:spPr>
        <p:txBody>
          <a:bodyPr/>
          <a:lstStyle>
            <a:lvl1pPr>
              <a:buNone/>
              <a:defRPr sz="1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body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4" Type="http://schemas.openxmlformats.org/officeDocument/2006/relationships/theme" Target="../theme/theme11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theme" Target="../theme/theme12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4" Type="http://schemas.openxmlformats.org/officeDocument/2006/relationships/theme" Target="../theme/theme13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theme" Target="../theme/theme14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4" Type="http://schemas.openxmlformats.org/officeDocument/2006/relationships/theme" Target="../theme/theme15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4" Type="http://schemas.openxmlformats.org/officeDocument/2006/relationships/theme" Target="../theme/theme16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theme" Target="../theme/theme5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5000" y="6667500"/>
            <a:ext cx="8509000" cy="1905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800100" cy="68580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5000" y="0"/>
            <a:ext cx="8509000" cy="1905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8978900" y="0"/>
            <a:ext cx="211138" cy="68580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7CC8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13" descr="master panda.jpg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0EF31-8C1B-4164-842B-2A1CD66FF22B}" type="datetime5">
              <a:rPr lang="en-IE" smtClean="0"/>
              <a:pPr/>
              <a:t>27-Feb-14</a:t>
            </a:fld>
            <a:r>
              <a:rPr lang="en-IE" smtClean="0"/>
              <a:t> / </a:t>
            </a:r>
            <a:fld id="{DA18218B-80D4-4990-93EE-27FCEE243EFE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080" y="6500834"/>
            <a:ext cx="21348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IE" smtClean="0"/>
              <a:t>Presentation to Company name</a:t>
            </a:r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59" r:id="rId2"/>
    <p:sldLayoutId id="2147483727" r:id="rId3"/>
    <p:sldLayoutId id="2147483847" r:id="rId4"/>
    <p:sldLayoutId id="2147483848" r:id="rId5"/>
    <p:sldLayoutId id="2147483849" r:id="rId6"/>
    <p:sldLayoutId id="2147483850" r:id="rId7"/>
    <p:sldLayoutId id="2147483851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charset="0"/>
        <a:buNone/>
        <a:tabLst/>
        <a:defRPr sz="1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00834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pPr algn="r"/>
            <a:fld id="{1480EF31-8C1B-4164-842B-2A1CD66FF22B}" type="datetime5">
              <a:rPr lang="en-IE" smtClean="0">
                <a:solidFill>
                  <a:prstClr val="black"/>
                </a:solidFill>
              </a:rPr>
              <a:pPr algn="r"/>
              <a:t>27-Feb-14</a:t>
            </a:fld>
            <a:r>
              <a:rPr lang="en-IE" dirty="0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 algn="r"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7584" y="6500834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1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00834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pPr algn="r"/>
            <a:fld id="{1480EF31-8C1B-4164-842B-2A1CD66FF22B}" type="datetime5">
              <a:rPr lang="en-IE" smtClean="0">
                <a:solidFill>
                  <a:prstClr val="black"/>
                </a:solidFill>
              </a:rPr>
              <a:pPr algn="r"/>
              <a:t>27-Feb-14</a:t>
            </a:fld>
            <a:r>
              <a:rPr lang="en-IE" dirty="0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 algn="r"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7584" y="6500834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IE" smtClean="0"/>
          </a:p>
        </p:txBody>
      </p:sp>
    </p:spTree>
    <p:extLst>
      <p:ext uri="{BB962C8B-B14F-4D97-AF65-F5344CB8AC3E}">
        <p14:creationId xmlns:p14="http://schemas.microsoft.com/office/powerpoint/2010/main" val="194787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WWF" pitchFamily="50" charset="0"/>
          <a:ea typeface="Geneva" pitchFamily="-106" charset="-128"/>
          <a:cs typeface="Geneva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WWF" pitchFamily="50" charset="0"/>
          <a:ea typeface="Geneva" pitchFamily="-106" charset="-128"/>
          <a:cs typeface="Geneva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WWF" pitchFamily="50" charset="0"/>
          <a:ea typeface="Geneva" pitchFamily="-106" charset="-128"/>
          <a:cs typeface="Geneva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WWF" pitchFamily="50" charset="0"/>
          <a:ea typeface="Geneva" pitchFamily="-106" charset="-128"/>
          <a:cs typeface="Geneva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00834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pPr algn="r"/>
            <a:fld id="{1480EF31-8C1B-4164-842B-2A1CD66FF22B}" type="datetime5">
              <a:rPr lang="en-IE" smtClean="0">
                <a:solidFill>
                  <a:prstClr val="black"/>
                </a:solidFill>
              </a:rPr>
              <a:pPr algn="r"/>
              <a:t>27-Feb-14</a:t>
            </a:fld>
            <a:r>
              <a:rPr lang="en-IE" dirty="0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 algn="r"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7584" y="6500834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9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5000" y="6667500"/>
            <a:ext cx="8509000" cy="1905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800100" cy="68580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5000" y="0"/>
            <a:ext cx="8509000" cy="1905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8978900" y="0"/>
            <a:ext cx="211138" cy="68580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7CC8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3" descr="master panda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0EF31-8C1B-4164-842B-2A1CD66FF22B}" type="datetime5">
              <a:rPr lang="en-IE" smtClean="0">
                <a:solidFill>
                  <a:prstClr val="black"/>
                </a:solidFill>
              </a:rPr>
              <a:pPr/>
              <a:t>27-Feb-14</a:t>
            </a:fld>
            <a:r>
              <a:rPr lang="en-IE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0080" y="6500834"/>
            <a:ext cx="21348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1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charset="0"/>
        <a:buNone/>
        <a:tabLst/>
        <a:defRPr sz="1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00834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pPr algn="r"/>
            <a:fld id="{1480EF31-8C1B-4164-842B-2A1CD66FF22B}" type="datetime5">
              <a:rPr lang="en-IE" smtClean="0">
                <a:solidFill>
                  <a:prstClr val="black"/>
                </a:solidFill>
              </a:rPr>
              <a:pPr algn="r"/>
              <a:t>27-Feb-14</a:t>
            </a:fld>
            <a:r>
              <a:rPr lang="en-IE" dirty="0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 algn="r"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7584" y="6500834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5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2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00834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pPr algn="r"/>
            <a:fld id="{1480EF31-8C1B-4164-842B-2A1CD66FF22B}" type="datetime5">
              <a:rPr lang="en-IE" smtClean="0">
                <a:solidFill>
                  <a:prstClr val="black"/>
                </a:solidFill>
              </a:rPr>
              <a:pPr algn="r"/>
              <a:t>27-Feb-14</a:t>
            </a:fld>
            <a:r>
              <a:rPr lang="en-IE" dirty="0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 algn="r"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7584" y="6500834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7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7CC8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3" descr="master panda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536" y="6500834"/>
            <a:ext cx="21348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IE" smtClean="0"/>
              <a:t>Presentation to Company name</a:t>
            </a:r>
            <a:endParaRPr lang="en-I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0EF31-8C1B-4164-842B-2A1CD66FF22B}" type="datetime5">
              <a:rPr lang="en-IE" smtClean="0"/>
              <a:pPr/>
              <a:t>27-Feb-14</a:t>
            </a:fld>
            <a:r>
              <a:rPr lang="en-IE" smtClean="0"/>
              <a:t> / </a:t>
            </a:r>
            <a:fld id="{DA18218B-80D4-4990-93EE-27FCEE243EFE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7" r:id="rId2"/>
    <p:sldLayoutId id="2147483748" r:id="rId3"/>
    <p:sldLayoutId id="2147483750" r:id="rId4"/>
    <p:sldLayoutId id="21474837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7CC8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0EF31-8C1B-4164-842B-2A1CD66FF22B}" type="datetime5">
              <a:rPr lang="en-IE" smtClean="0"/>
              <a:pPr/>
              <a:t>27-Feb-14</a:t>
            </a:fld>
            <a:r>
              <a:rPr lang="en-IE" smtClean="0"/>
              <a:t> / </a:t>
            </a:r>
            <a:fld id="{DA18218B-80D4-4990-93EE-27FCEE243EFE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7162" y="6500834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IE" dirty="0" smtClean="0"/>
              <a:t>Presentation to Company name</a:t>
            </a:r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7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00834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pPr algn="r"/>
            <a:fld id="{1480EF31-8C1B-4164-842B-2A1CD66FF22B}" type="datetime5">
              <a:rPr lang="en-IE" smtClean="0"/>
              <a:pPr algn="r"/>
              <a:t>27-Feb-14</a:t>
            </a:fld>
            <a:r>
              <a:rPr lang="en-IE" dirty="0" smtClean="0"/>
              <a:t> / </a:t>
            </a:r>
            <a:fld id="{DA18218B-80D4-4990-93EE-27FCEE243EFE}" type="slidenum">
              <a:rPr lang="en-IE" smtClean="0"/>
              <a:pPr algn="r"/>
              <a:t>‹#›</a:t>
            </a:fld>
            <a:endParaRPr lang="en-IE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7584" y="6500834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IE" smtClean="0"/>
              <a:t>Presentation to Company name</a:t>
            </a:r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98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IE" smtClean="0"/>
          </a:p>
        </p:txBody>
      </p:sp>
    </p:spTree>
    <p:extLst>
      <p:ext uri="{BB962C8B-B14F-4D97-AF65-F5344CB8AC3E}">
        <p14:creationId xmlns:p14="http://schemas.microsoft.com/office/powerpoint/2010/main" val="387001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WWF" pitchFamily="50" charset="0"/>
          <a:ea typeface="Geneva" pitchFamily="-106" charset="-128"/>
          <a:cs typeface="Geneva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WWF" pitchFamily="50" charset="0"/>
          <a:ea typeface="Geneva" pitchFamily="-106" charset="-128"/>
          <a:cs typeface="Geneva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WWF" pitchFamily="50" charset="0"/>
          <a:ea typeface="Geneva" pitchFamily="-106" charset="-128"/>
          <a:cs typeface="Geneva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WWF" pitchFamily="50" charset="0"/>
          <a:ea typeface="Geneva" pitchFamily="-106" charset="-128"/>
          <a:cs typeface="Geneva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709661-DA86-48D0-8EEC-A5C9C3A4B34E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2/27/14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FE6EA7-41AF-4B49-8F0D-048659EC4128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36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00834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pPr algn="r"/>
            <a:fld id="{1480EF31-8C1B-4164-842B-2A1CD66FF22B}" type="datetime5">
              <a:rPr lang="en-IE" smtClean="0">
                <a:solidFill>
                  <a:prstClr val="black"/>
                </a:solidFill>
              </a:rPr>
              <a:pPr algn="r"/>
              <a:t>27-Feb-14</a:t>
            </a:fld>
            <a:r>
              <a:rPr lang="en-IE" dirty="0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 algn="r"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7584" y="6500834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8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00834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pPr algn="r"/>
            <a:fld id="{1480EF31-8C1B-4164-842B-2A1CD66FF22B}" type="datetime5">
              <a:rPr lang="en-IE" smtClean="0">
                <a:solidFill>
                  <a:prstClr val="black"/>
                </a:solidFill>
              </a:rPr>
              <a:pPr algn="r"/>
              <a:t>27-Feb-14</a:t>
            </a:fld>
            <a:r>
              <a:rPr lang="en-IE" dirty="0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 algn="r"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7584" y="6500834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8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00834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pPr algn="r"/>
            <a:fld id="{1480EF31-8C1B-4164-842B-2A1CD66FF22B}" type="datetime5">
              <a:rPr lang="en-IE" smtClean="0">
                <a:solidFill>
                  <a:prstClr val="black"/>
                </a:solidFill>
              </a:rPr>
              <a:pPr algn="r"/>
              <a:t>27-Feb-14</a:t>
            </a:fld>
            <a:r>
              <a:rPr lang="en-IE" dirty="0" smtClean="0">
                <a:solidFill>
                  <a:prstClr val="black"/>
                </a:solidFill>
              </a:rPr>
              <a:t> / </a:t>
            </a:r>
            <a:fld id="{DA18218B-80D4-4990-93EE-27FCEE243EFE}" type="slidenum">
              <a:rPr lang="en-IE" smtClean="0">
                <a:solidFill>
                  <a:prstClr val="black"/>
                </a:solidFill>
              </a:rPr>
              <a:pPr algn="r"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7584" y="6500834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IE" smtClean="0">
                <a:solidFill>
                  <a:prstClr val="black"/>
                </a:solidFill>
              </a:rPr>
              <a:t>Presentation to Company name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8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34.jpeg"/><Relationship Id="rId5" Type="http://schemas.openxmlformats.org/officeDocument/2006/relationships/image" Target="../media/image35.gif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0" Type="http://schemas.openxmlformats.org/officeDocument/2006/relationships/image" Target="../media/image32.jpeg"/><Relationship Id="rId11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9050" y="5373216"/>
            <a:ext cx="3150444" cy="127885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rgbClr val="FFFFFF"/>
                </a:solidFill>
                <a:ea typeface="+mn-ea"/>
                <a:cs typeface="+mn-cs"/>
              </a:rPr>
              <a:t>Nerijus Zableckis</a:t>
            </a:r>
          </a:p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err="1" smtClean="0">
                <a:solidFill>
                  <a:srgbClr val="FFFFFF"/>
                </a:solidFill>
                <a:ea typeface="+mn-ea"/>
                <a:cs typeface="+mn-cs"/>
              </a:rPr>
              <a:t>Lietuvos</a:t>
            </a:r>
            <a:r>
              <a:rPr lang="en-US" sz="1800" dirty="0" smtClean="0">
                <a:solidFill>
                  <a:srgbClr val="FFFFFF"/>
                </a:solidFill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ea typeface="+mn-ea"/>
                <a:cs typeface="+mn-cs"/>
              </a:rPr>
              <a:t>gamtos</a:t>
            </a:r>
            <a:r>
              <a:rPr lang="en-US" sz="1800" dirty="0" smtClean="0">
                <a:solidFill>
                  <a:srgbClr val="FFFFFF"/>
                </a:solidFill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ea typeface="+mn-ea"/>
                <a:cs typeface="+mn-cs"/>
              </a:rPr>
              <a:t>fondo</a:t>
            </a:r>
            <a:r>
              <a:rPr lang="en-US" sz="1800" dirty="0" smtClean="0">
                <a:solidFill>
                  <a:srgbClr val="FFFFFF"/>
                </a:solidFill>
                <a:ea typeface="+mn-ea"/>
                <a:cs typeface="+mn-cs"/>
              </a:rPr>
              <a:t> </a:t>
            </a:r>
          </a:p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err="1" smtClean="0">
                <a:solidFill>
                  <a:srgbClr val="FFFFFF"/>
                </a:solidFill>
                <a:ea typeface="+mn-ea"/>
                <a:cs typeface="+mn-cs"/>
              </a:rPr>
              <a:t>projektų</a:t>
            </a:r>
            <a:r>
              <a:rPr lang="en-US" sz="1800" dirty="0" smtClean="0">
                <a:solidFill>
                  <a:srgbClr val="FFFFFF"/>
                </a:solidFill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ea typeface="+mn-ea"/>
                <a:cs typeface="+mn-cs"/>
              </a:rPr>
              <a:t>vadovas</a:t>
            </a:r>
            <a:endParaRPr lang="en-US" sz="1800" dirty="0" smtClean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2051" name="Picture 4" descr="lgf_logo_horiz_LT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75264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-14312"/>
            <a:ext cx="13335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357301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2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Ar </a:t>
            </a:r>
            <a:r>
              <a:rPr lang="ca-ES" sz="32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paversime</a:t>
            </a:r>
            <a:r>
              <a:rPr lang="ca-ES" sz="32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ca-ES" sz="32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grėsmes</a:t>
            </a:r>
            <a:r>
              <a:rPr lang="ca-ES" sz="32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ca-ES" sz="32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galimybėmis</a:t>
            </a:r>
            <a:r>
              <a:rPr lang="ca-ES" sz="32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 </a:t>
            </a:r>
            <a:endParaRPr lang="ca-ES" sz="3200" b="1" i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ca-ES" sz="32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ca-ES" sz="32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Baltijos</a:t>
            </a:r>
            <a:r>
              <a:rPr lang="ca-ES" sz="32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ca-ES" sz="32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jūros</a:t>
            </a:r>
            <a:r>
              <a:rPr lang="ca-ES" sz="32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ca-ES" sz="32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regiono</a:t>
            </a:r>
            <a:r>
              <a:rPr lang="ca-ES" sz="32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ca-ES" sz="32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plėtros</a:t>
            </a:r>
            <a:r>
              <a:rPr lang="ca-ES" sz="32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ca-ES" sz="32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scenarijai</a:t>
            </a:r>
            <a:endParaRPr lang="cs-CZ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9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7544" y="1744176"/>
            <a:ext cx="8136904" cy="4133096"/>
          </a:xfrm>
          <a:solidFill>
            <a:srgbClr val="002060">
              <a:alpha val="50000"/>
            </a:srgbClr>
          </a:solidFill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J</a:t>
            </a:r>
            <a:r>
              <a:rPr lang="en-US" sz="2400" dirty="0" err="1" smtClean="0">
                <a:solidFill>
                  <a:schemeClr val="bg1"/>
                </a:solidFill>
              </a:rPr>
              <a:t>ūros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išteklių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naudojimas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A</a:t>
            </a:r>
            <a:r>
              <a:rPr lang="en-US" sz="2400" dirty="0" err="1" smtClean="0">
                <a:solidFill>
                  <a:schemeClr val="bg1"/>
                </a:solidFill>
              </a:rPr>
              <a:t>tsinaujinančios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energijos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poreikis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</a:rPr>
              <a:t>Didėjantis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mažėjantis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incidentų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jūroje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skaičius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</a:rPr>
              <a:t>Aplinkosauginio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sąmoningumo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įsitraukimo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pokytis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</a:rPr>
              <a:t>Poveikiai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Baltijos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jūros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ekosistemos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būklei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</a:rPr>
              <a:t>Pasikeitusios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ekonominės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tendencijos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</a:rPr>
              <a:t>P</a:t>
            </a:r>
            <a:r>
              <a:rPr lang="en-US" sz="2400" dirty="0" err="1" smtClean="0">
                <a:solidFill>
                  <a:schemeClr val="bg1"/>
                </a:solidFill>
              </a:rPr>
              <a:t>ramonės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vystymosi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kryptis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-18256" y="-24"/>
            <a:ext cx="9144000" cy="1484808"/>
          </a:xfrm>
          <a:prstGeom prst="rect">
            <a:avLst/>
          </a:prstGeom>
          <a:solidFill>
            <a:srgbClr val="002060">
              <a:alpha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GB" sz="3600" dirty="0" smtClean="0">
                <a:solidFill>
                  <a:srgbClr val="F3F2E9"/>
                </a:solidFill>
              </a:rPr>
              <a:t>“</a:t>
            </a:r>
            <a:r>
              <a:rPr lang="en-GB" sz="3600" dirty="0" err="1" smtClean="0">
                <a:solidFill>
                  <a:srgbClr val="F3F2E9"/>
                </a:solidFill>
              </a:rPr>
              <a:t>Neapibrėžtos</a:t>
            </a:r>
            <a:r>
              <a:rPr lang="en-GB" sz="3600" dirty="0" smtClean="0">
                <a:solidFill>
                  <a:srgbClr val="F3F2E9"/>
                </a:solidFill>
              </a:rPr>
              <a:t>” </a:t>
            </a:r>
            <a:r>
              <a:rPr lang="en-GB" sz="3600" dirty="0" err="1" smtClean="0">
                <a:solidFill>
                  <a:srgbClr val="F3F2E9"/>
                </a:solidFill>
              </a:rPr>
              <a:t>tendencijos</a:t>
            </a:r>
            <a:endParaRPr lang="en-GB" sz="3600" dirty="0">
              <a:solidFill>
                <a:srgbClr val="F3F2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6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24"/>
            <a:ext cx="9125744" cy="1196776"/>
          </a:xfrm>
          <a:prstGeom prst="rect">
            <a:avLst/>
          </a:prstGeom>
          <a:solidFill>
            <a:schemeClr val="tx2">
              <a:lumMod val="5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38179" y="238125"/>
            <a:ext cx="7866269" cy="730250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GB" sz="3600" dirty="0" err="1" smtClean="0">
                <a:solidFill>
                  <a:srgbClr val="F3F2E9"/>
                </a:solidFill>
                <a:ea typeface="+mj-ea"/>
              </a:rPr>
              <a:t>Valdymas</a:t>
            </a:r>
            <a:r>
              <a:rPr lang="en-GB" sz="3600" dirty="0" smtClean="0">
                <a:solidFill>
                  <a:srgbClr val="F3F2E9"/>
                </a:solidFill>
                <a:ea typeface="+mj-ea"/>
              </a:rPr>
              <a:t> </a:t>
            </a:r>
          </a:p>
        </p:txBody>
      </p:sp>
      <p:grpSp>
        <p:nvGrpSpPr>
          <p:cNvPr id="16" name="Grupp 15"/>
          <p:cNvGrpSpPr/>
          <p:nvPr/>
        </p:nvGrpSpPr>
        <p:grpSpPr>
          <a:xfrm>
            <a:off x="764834" y="2780928"/>
            <a:ext cx="7121055" cy="648072"/>
            <a:chOff x="764834" y="4077072"/>
            <a:chExt cx="7121055" cy="648072"/>
          </a:xfrm>
        </p:grpSpPr>
        <p:cxnSp>
          <p:nvCxnSpPr>
            <p:cNvPr id="18" name="Rak pil 17"/>
            <p:cNvCxnSpPr/>
            <p:nvPr/>
          </p:nvCxnSpPr>
          <p:spPr>
            <a:xfrm>
              <a:off x="2699792" y="4365104"/>
              <a:ext cx="3456384" cy="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ktangel 18"/>
            <p:cNvSpPr/>
            <p:nvPr/>
          </p:nvSpPr>
          <p:spPr>
            <a:xfrm>
              <a:off x="764834" y="4077072"/>
              <a:ext cx="1852002" cy="646331"/>
            </a:xfrm>
            <a:prstGeom prst="rect">
              <a:avLst/>
            </a:prstGeom>
            <a:solidFill>
              <a:srgbClr val="102759">
                <a:alpha val="51000"/>
              </a:srgb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sv-SE" b="1" dirty="0" err="1" smtClean="0">
                  <a:solidFill>
                    <a:schemeClr val="bg1"/>
                  </a:solidFill>
                </a:rPr>
                <a:t>Fragmentuotas</a:t>
              </a:r>
              <a:endParaRPr lang="sv-SE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sv-SE" b="1" dirty="0" err="1" smtClean="0">
                  <a:solidFill>
                    <a:schemeClr val="bg1"/>
                  </a:solidFill>
                </a:rPr>
                <a:t>valdymas</a:t>
              </a:r>
              <a:endParaRPr lang="sv-SE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ktangel 19"/>
            <p:cNvSpPr/>
            <p:nvPr/>
          </p:nvSpPr>
          <p:spPr>
            <a:xfrm>
              <a:off x="6444381" y="4078813"/>
              <a:ext cx="1441508" cy="646331"/>
            </a:xfrm>
            <a:prstGeom prst="rect">
              <a:avLst/>
            </a:prstGeom>
            <a:solidFill>
              <a:srgbClr val="102759">
                <a:alpha val="52000"/>
              </a:srgb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sv-SE" b="1" dirty="0" err="1" smtClean="0">
                  <a:solidFill>
                    <a:schemeClr val="bg1"/>
                  </a:solidFill>
                </a:rPr>
                <a:t>Integruotas</a:t>
              </a:r>
              <a:r>
                <a:rPr lang="sv-SE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sv-SE" b="1" dirty="0" err="1" smtClean="0">
                  <a:solidFill>
                    <a:schemeClr val="bg1"/>
                  </a:solidFill>
                </a:rPr>
                <a:t>valdymas</a:t>
              </a:r>
              <a:endParaRPr lang="sv-SE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679" y="4797152"/>
            <a:ext cx="3208135" cy="208823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725"/>
          <a:stretch/>
        </p:blipFill>
        <p:spPr>
          <a:xfrm>
            <a:off x="2952328" y="4797153"/>
            <a:ext cx="3024336" cy="208018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797152"/>
            <a:ext cx="295232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99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64" y="2352118"/>
            <a:ext cx="1353440" cy="309310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24"/>
            <a:ext cx="9125744" cy="1196776"/>
          </a:xfrm>
          <a:prstGeom prst="rect">
            <a:avLst/>
          </a:prstGeom>
          <a:solidFill>
            <a:schemeClr val="tx2">
              <a:lumMod val="5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38179" y="238125"/>
            <a:ext cx="7866269" cy="730250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GB" sz="3600" dirty="0" err="1" smtClean="0">
                <a:solidFill>
                  <a:srgbClr val="F3F2E9"/>
                </a:solidFill>
                <a:ea typeface="+mj-ea"/>
              </a:rPr>
              <a:t>Ekologinis</a:t>
            </a:r>
            <a:r>
              <a:rPr lang="en-GB" sz="3600" dirty="0" smtClean="0">
                <a:solidFill>
                  <a:srgbClr val="F3F2E9"/>
                </a:solidFill>
                <a:ea typeface="+mj-ea"/>
              </a:rPr>
              <a:t> </a:t>
            </a:r>
            <a:r>
              <a:rPr lang="en-GB" sz="3600" dirty="0" err="1" smtClean="0">
                <a:solidFill>
                  <a:srgbClr val="F3F2E9"/>
                </a:solidFill>
                <a:ea typeface="+mj-ea"/>
              </a:rPr>
              <a:t>pėdsakas</a:t>
            </a:r>
            <a:endParaRPr lang="en-GB" sz="3600" dirty="0" smtClean="0">
              <a:solidFill>
                <a:srgbClr val="F3F2E9"/>
              </a:solidFill>
              <a:ea typeface="+mj-ea"/>
            </a:endParaRPr>
          </a:p>
        </p:txBody>
      </p:sp>
      <p:grpSp>
        <p:nvGrpSpPr>
          <p:cNvPr id="11" name="Grupp 10"/>
          <p:cNvGrpSpPr/>
          <p:nvPr/>
        </p:nvGrpSpPr>
        <p:grpSpPr>
          <a:xfrm>
            <a:off x="2699792" y="1763524"/>
            <a:ext cx="3315752" cy="4257764"/>
            <a:chOff x="2770108" y="2195572"/>
            <a:chExt cx="3315752" cy="4257764"/>
          </a:xfrm>
        </p:grpSpPr>
        <p:cxnSp>
          <p:nvCxnSpPr>
            <p:cNvPr id="12" name="Rak pil 11"/>
            <p:cNvCxnSpPr/>
            <p:nvPr/>
          </p:nvCxnSpPr>
          <p:spPr>
            <a:xfrm>
              <a:off x="4427984" y="2780928"/>
              <a:ext cx="0" cy="3168352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/>
            <p:cNvSpPr txBox="1"/>
            <p:nvPr/>
          </p:nvSpPr>
          <p:spPr>
            <a:xfrm>
              <a:off x="2771800" y="2195572"/>
              <a:ext cx="3314060" cy="369332"/>
            </a:xfrm>
            <a:prstGeom prst="rect">
              <a:avLst/>
            </a:prstGeom>
            <a:solidFill>
              <a:srgbClr val="102759">
                <a:alpha val="5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b="1" dirty="0" err="1" smtClean="0">
                  <a:solidFill>
                    <a:schemeClr val="bg1"/>
                  </a:solidFill>
                </a:rPr>
                <a:t>Mažas</a:t>
              </a:r>
              <a:r>
                <a:rPr lang="sv-SE" b="1" dirty="0" smtClean="0">
                  <a:solidFill>
                    <a:schemeClr val="bg1"/>
                  </a:solidFill>
                </a:rPr>
                <a:t> </a:t>
              </a:r>
              <a:r>
                <a:rPr lang="sv-SE" b="1" dirty="0" err="1" smtClean="0">
                  <a:solidFill>
                    <a:schemeClr val="bg1"/>
                  </a:solidFill>
                </a:rPr>
                <a:t>pėdsakas</a:t>
              </a:r>
              <a:r>
                <a:rPr lang="sv-SE" b="1" dirty="0" smtClean="0">
                  <a:solidFill>
                    <a:schemeClr val="bg1"/>
                  </a:solidFill>
                </a:rPr>
                <a:t> </a:t>
              </a:r>
              <a:endParaRPr lang="sv-SE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2770108" y="6084004"/>
              <a:ext cx="3314060" cy="369332"/>
            </a:xfrm>
            <a:prstGeom prst="rect">
              <a:avLst/>
            </a:prstGeom>
            <a:solidFill>
              <a:srgbClr val="102759">
                <a:alpha val="5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b="1" dirty="0" err="1" smtClean="0">
                  <a:solidFill>
                    <a:schemeClr val="bg1"/>
                  </a:solidFill>
                </a:rPr>
                <a:t>Didelis</a:t>
              </a:r>
              <a:r>
                <a:rPr lang="sv-SE" b="1" dirty="0" smtClean="0">
                  <a:solidFill>
                    <a:schemeClr val="bg1"/>
                  </a:solidFill>
                </a:rPr>
                <a:t> </a:t>
              </a:r>
              <a:r>
                <a:rPr lang="sv-SE" b="1" dirty="0" err="1" smtClean="0">
                  <a:solidFill>
                    <a:schemeClr val="bg1"/>
                  </a:solidFill>
                </a:rPr>
                <a:t>pėdsakas</a:t>
              </a:r>
              <a:endParaRPr lang="sv-SE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Bildobjekt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2425008"/>
            <a:ext cx="2134572" cy="288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2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8" name="Rectangle 14"/>
          <p:cNvSpPr/>
          <p:nvPr/>
        </p:nvSpPr>
        <p:spPr>
          <a:xfrm>
            <a:off x="-36512" y="-24"/>
            <a:ext cx="9180512" cy="1052760"/>
          </a:xfrm>
          <a:prstGeom prst="rect">
            <a:avLst/>
          </a:prstGeom>
          <a:solidFill>
            <a:schemeClr val="tx2">
              <a:lumMod val="50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Keturi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Baltijos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jūros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scenarijai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2030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metais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51" y="1484784"/>
            <a:ext cx="7951082" cy="4968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1484784"/>
            <a:ext cx="3007516" cy="369332"/>
          </a:xfrm>
          <a:prstGeom prst="rect">
            <a:avLst/>
          </a:prstGeom>
          <a:solidFill>
            <a:srgbClr val="93CDDD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Mažas</a:t>
            </a:r>
            <a:r>
              <a:rPr lang="en-US" dirty="0" smtClean="0"/>
              <a:t> </a:t>
            </a:r>
            <a:r>
              <a:rPr lang="en-US" dirty="0" err="1" smtClean="0"/>
              <a:t>ekologinis</a:t>
            </a:r>
            <a:r>
              <a:rPr lang="en-US" dirty="0" smtClean="0"/>
              <a:t> </a:t>
            </a:r>
            <a:r>
              <a:rPr lang="en-US" dirty="0" err="1" smtClean="0"/>
              <a:t>pėdsakas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645024"/>
            <a:ext cx="1749973" cy="646331"/>
          </a:xfrm>
          <a:prstGeom prst="rect">
            <a:avLst/>
          </a:prstGeom>
          <a:solidFill>
            <a:srgbClr val="93CDDD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Fragmentuotas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valdymas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3645024"/>
            <a:ext cx="1424449" cy="646331"/>
          </a:xfrm>
          <a:prstGeom prst="rect">
            <a:avLst/>
          </a:prstGeom>
          <a:solidFill>
            <a:srgbClr val="93CDDD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Integruotas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Valdymas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6021288"/>
            <a:ext cx="3020365" cy="369332"/>
          </a:xfrm>
          <a:prstGeom prst="rect">
            <a:avLst/>
          </a:prstGeom>
          <a:solidFill>
            <a:srgbClr val="93CDDD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Didelis</a:t>
            </a:r>
            <a:r>
              <a:rPr lang="en-US" dirty="0" smtClean="0"/>
              <a:t> </a:t>
            </a:r>
            <a:r>
              <a:rPr lang="en-US" dirty="0" err="1" smtClean="0"/>
              <a:t>ekologinis</a:t>
            </a:r>
            <a:r>
              <a:rPr lang="en-US" dirty="0" smtClean="0"/>
              <a:t> </a:t>
            </a:r>
            <a:r>
              <a:rPr lang="en-US" dirty="0" err="1" smtClean="0"/>
              <a:t>pėdsakas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2564904"/>
            <a:ext cx="12961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Švarūs</a:t>
            </a:r>
            <a:r>
              <a:rPr lang="en-US" dirty="0" smtClean="0"/>
              <a:t> </a:t>
            </a:r>
            <a:r>
              <a:rPr lang="en-US" dirty="0" err="1" smtClean="0"/>
              <a:t>vandenys</a:t>
            </a:r>
            <a:r>
              <a:rPr lang="en-US" dirty="0" smtClean="0"/>
              <a:t> </a:t>
            </a:r>
            <a:r>
              <a:rPr lang="en-US" dirty="0" err="1" smtClean="0"/>
              <a:t>priekyje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2492896"/>
            <a:ext cx="12961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Povande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ninės</a:t>
            </a:r>
            <a:r>
              <a:rPr lang="en-US" dirty="0" smtClean="0"/>
              <a:t> </a:t>
            </a:r>
            <a:r>
              <a:rPr lang="en-US" dirty="0" err="1" smtClean="0"/>
              <a:t>salos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4437112"/>
            <a:ext cx="12961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Laivų</a:t>
            </a:r>
            <a:r>
              <a:rPr lang="en-US" dirty="0" smtClean="0"/>
              <a:t> </a:t>
            </a:r>
            <a:r>
              <a:rPr lang="en-US" dirty="0" err="1" smtClean="0"/>
              <a:t>nuolaužos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4437112"/>
            <a:ext cx="1512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Pavojingos</a:t>
            </a:r>
            <a:r>
              <a:rPr lang="en-US" dirty="0" smtClean="0"/>
              <a:t> </a:t>
            </a:r>
            <a:r>
              <a:rPr lang="en-US" dirty="0" err="1" smtClean="0"/>
              <a:t>srovės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178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470"/>
            <a:ext cx="9367990" cy="6874470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004048" y="2284928"/>
            <a:ext cx="4266008" cy="28722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1" dirty="0" err="1" smtClean="0"/>
              <a:t>Povandeninės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srovės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err="1" smtClean="0"/>
              <a:t>Baltijos</a:t>
            </a:r>
            <a:r>
              <a:rPr lang="en-GB" sz="4000" dirty="0" smtClean="0"/>
              <a:t> </a:t>
            </a:r>
            <a:r>
              <a:rPr lang="en-GB" sz="4000" dirty="0" err="1" smtClean="0"/>
              <a:t>jūros</a:t>
            </a:r>
            <a:r>
              <a:rPr lang="en-GB" sz="4000" dirty="0" smtClean="0"/>
              <a:t> </a:t>
            </a:r>
            <a:r>
              <a:rPr lang="en-GB" sz="4000" dirty="0" err="1" smtClean="0"/>
              <a:t>raidos</a:t>
            </a:r>
            <a:r>
              <a:rPr lang="en-GB" sz="4000" dirty="0" smtClean="0"/>
              <a:t> </a:t>
            </a:r>
            <a:r>
              <a:rPr lang="en-GB" sz="4000" dirty="0" err="1" smtClean="0"/>
              <a:t>scenarijai</a:t>
            </a:r>
            <a:r>
              <a:rPr lang="en-GB" sz="4000" dirty="0" smtClean="0"/>
              <a:t> </a:t>
            </a:r>
            <a:br>
              <a:rPr lang="en-GB" sz="4000" dirty="0" smtClean="0"/>
            </a:br>
            <a:r>
              <a:rPr lang="en-GB" sz="4000" dirty="0" err="1" smtClean="0"/>
              <a:t>iki</a:t>
            </a:r>
            <a:r>
              <a:rPr lang="en-GB" sz="4000" dirty="0" smtClean="0"/>
              <a:t> </a:t>
            </a:r>
            <a:r>
              <a:rPr lang="en-GB" sz="3800" dirty="0" smtClean="0"/>
              <a:t>2030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5004048" y="5139431"/>
            <a:ext cx="4266008" cy="1673945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 rot="16200000">
            <a:off x="-127070" y="5714706"/>
            <a:ext cx="1574470" cy="190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3893"/>
              </a:buClr>
            </a:pPr>
            <a:r>
              <a:rPr lang="de-CH" sz="800" dirty="0" smtClean="0"/>
              <a:t>© Cat Holloway / WWF-Canon</a:t>
            </a:r>
            <a:endParaRPr lang="en-GB" sz="800" dirty="0"/>
          </a:p>
        </p:txBody>
      </p:sp>
      <p:pic>
        <p:nvPicPr>
          <p:cNvPr id="6" name="Picture 43" descr="25mm_ToppT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-4763"/>
            <a:ext cx="70485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2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103" y="0"/>
            <a:ext cx="9252520" cy="6858000"/>
          </a:xfrm>
        </p:spPr>
      </p:pic>
      <p:sp>
        <p:nvSpPr>
          <p:cNvPr id="7" name="Rectangle 14"/>
          <p:cNvSpPr/>
          <p:nvPr/>
        </p:nvSpPr>
        <p:spPr>
          <a:xfrm>
            <a:off x="-108520" y="-27384"/>
            <a:ext cx="9252520" cy="1152128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Viskas</a:t>
            </a:r>
            <a:r>
              <a:rPr lang="en-US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priklauso</a:t>
            </a:r>
            <a:r>
              <a:rPr lang="en-US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nuo</a:t>
            </a:r>
            <a:r>
              <a:rPr lang="en-US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jūsų</a:t>
            </a:r>
            <a:r>
              <a:rPr lang="en-US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sprendimų</a:t>
            </a:r>
            <a:r>
              <a:rPr lang="en-US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8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5586" name="Picture 2" descr="batvimpel_1476-d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968" y="-27383"/>
            <a:ext cx="931048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4"/>
          <p:cNvSpPr/>
          <p:nvPr/>
        </p:nvSpPr>
        <p:spPr>
          <a:xfrm>
            <a:off x="-36512" y="-27384"/>
            <a:ext cx="9180512" cy="1152128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Ačiū</a:t>
            </a:r>
            <a:r>
              <a:rPr lang="en-US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už</a:t>
            </a:r>
            <a:r>
              <a:rPr lang="en-US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dėmesį</a:t>
            </a:r>
            <a:r>
              <a:rPr lang="en-US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! </a:t>
            </a:r>
            <a:endParaRPr lang="en-US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-15739" y="5733256"/>
            <a:ext cx="9180512" cy="1152128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http://wwf.panda.org/what_we_do/where_we_work/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baltic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www.glis.lt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4365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443663" y="1700213"/>
            <a:ext cx="155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sz="2400" b="1">
                <a:solidFill>
                  <a:schemeClr val="bg1"/>
                </a:solidFill>
              </a:rPr>
              <a:t>GIFTFRI?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2355850"/>
            <a:ext cx="6480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sz="3600" dirty="0">
                <a:solidFill>
                  <a:schemeClr val="bg1"/>
                </a:solidFill>
              </a:rPr>
              <a:t> Under ytan?</a:t>
            </a:r>
          </a:p>
        </p:txBody>
      </p:sp>
      <p:pic>
        <p:nvPicPr>
          <p:cNvPr id="5" name="Picture 5" descr="Archipelago_Sea_Bladderwrack - li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1452" y="188782"/>
            <a:ext cx="7710947" cy="4403386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  <a:lvl2pPr marL="742950" indent="-28575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Geneva" pitchFamily="-106" charset="-128"/>
                <a:cs typeface="Arial" charset="0"/>
              </a:defRPr>
            </a:lvl2pPr>
            <a:lvl3pPr marL="1143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Geneva" pitchFamily="-106" charset="-128"/>
                <a:cs typeface="Arial" charset="0"/>
              </a:defRPr>
            </a:lvl3pPr>
            <a:lvl4pPr marL="1600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Geneva" pitchFamily="-106" charset="-128"/>
                <a:cs typeface="Arial" charset="0"/>
              </a:defRPr>
            </a:lvl4pPr>
            <a:lvl5pPr marL="20574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Geneva" pitchFamily="-106" charset="-128"/>
                <a:cs typeface="Arial" charset="0"/>
              </a:defRPr>
            </a:lvl5pPr>
            <a:lvl6pPr marL="25146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Geneva" pitchFamily="-106" charset="-128"/>
                <a:cs typeface="Arial" charset="0"/>
              </a:defRPr>
            </a:lvl6pPr>
            <a:lvl7pPr marL="29718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Geneva" pitchFamily="-106" charset="-128"/>
                <a:cs typeface="Arial" charset="0"/>
              </a:defRPr>
            </a:lvl7pPr>
            <a:lvl8pPr marL="3429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Geneva" pitchFamily="-106" charset="-128"/>
                <a:cs typeface="Arial" charset="0"/>
              </a:defRPr>
            </a:lvl8pPr>
            <a:lvl9pPr marL="3886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Geneva" pitchFamily="-106" charset="-128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Lietuvos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gamtos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fondas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yra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Pasaulio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gamtos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fondo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Programos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”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Baltijos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ekoregionas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”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narys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sv-SE" altLang="sv-SE" sz="2800" b="1" dirty="0">
              <a:solidFill>
                <a:schemeClr val="bg1"/>
              </a:solidFill>
              <a:latin typeface="+mn-lt"/>
            </a:endParaRPr>
          </a:p>
          <a:p>
            <a:pPr algn="l" eaLnBrk="1" hangingPunct="1">
              <a:spcBef>
                <a:spcPct val="50000"/>
              </a:spcBef>
              <a:defRPr/>
            </a:pP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Kartu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su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kitomis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9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Baltijos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regiono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šalių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narėmis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siekiame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: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Išsaugoti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biologinę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>
                <a:solidFill>
                  <a:schemeClr val="bg1"/>
                </a:solidFill>
                <a:latin typeface="+mn-lt"/>
              </a:rPr>
              <a:t>įvairovę</a:t>
            </a:r>
            <a:r>
              <a:rPr lang="sv-SE" altLang="sv-SE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ir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Baltijos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jūros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ekosistemą</a:t>
            </a:r>
            <a:endParaRPr lang="sv-SE" altLang="sv-SE" sz="2800" b="1" dirty="0" smtClean="0">
              <a:solidFill>
                <a:schemeClr val="bg1"/>
              </a:solidFill>
              <a:latin typeface="+mn-lt"/>
            </a:endParaRPr>
          </a:p>
          <a:p>
            <a:pPr algn="l" eaLnBrk="1" hangingPunct="1">
              <a:spcBef>
                <a:spcPct val="50000"/>
              </a:spcBef>
              <a:defRPr/>
            </a:pP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Sumažinti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vandens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taršą</a:t>
            </a:r>
            <a:endParaRPr lang="sv-SE" altLang="sv-SE" sz="2800" b="1" dirty="0" smtClean="0">
              <a:solidFill>
                <a:schemeClr val="bg1"/>
              </a:solidFill>
              <a:latin typeface="+mn-lt"/>
            </a:endParaRPr>
          </a:p>
          <a:p>
            <a:pPr algn="l" eaLnBrk="1" hangingPunct="1">
              <a:spcBef>
                <a:spcPct val="50000"/>
              </a:spcBef>
              <a:defRPr/>
            </a:pP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Didinti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aplinkosauginį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visuomenės</a:t>
            </a:r>
            <a:r>
              <a:rPr lang="sv-SE" altLang="sv-SE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altLang="sv-SE" sz="2800" b="1" dirty="0" err="1" smtClean="0">
                <a:solidFill>
                  <a:schemeClr val="bg1"/>
                </a:solidFill>
                <a:latin typeface="+mn-lt"/>
              </a:rPr>
              <a:t>sąmoningumą</a:t>
            </a:r>
            <a:r>
              <a:rPr lang="sv-SE" altLang="sv-SE" sz="2800" b="1" dirty="0">
                <a:solidFill>
                  <a:schemeClr val="bg1"/>
                </a:solidFill>
                <a:latin typeface="+mn-lt"/>
              </a:rPr>
              <a:t> </a:t>
            </a:r>
            <a:endParaRPr lang="sv-SE" altLang="sv-SE" sz="2800" b="1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65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4099" name="Picture 2" descr="C:\Users\nerijus\Documents\projektai\WWF\eutrophication 2010\spauda\baltic_sea_bloom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00663" y="2056685"/>
            <a:ext cx="3843337" cy="4801315"/>
          </a:xfrm>
          <a:prstGeom prst="rect">
            <a:avLst/>
          </a:prstGeom>
          <a:solidFill>
            <a:schemeClr val="tx2">
              <a:lumMod val="60000"/>
              <a:lumOff val="40000"/>
              <a:alpha val="86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Baltijos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jūra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yra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viena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labiausiai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užterštų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jūrų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pasaulyje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.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P</a:t>
            </a:r>
            <a:r>
              <a:rPr lang="lt-LT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oveikį sukelia 90 milijonų žmonių, gyvenančių aplink Baltijos </a:t>
            </a:r>
            <a:r>
              <a:rPr lang="lt-LT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jūrą.</a:t>
            </a:r>
            <a:endParaRPr lang="lt-LT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Jūros vandens apykaitos ciklas labai lėtas, užtrunka 25 metus pasikeisti </a:t>
            </a:r>
            <a:r>
              <a:rPr lang="lt-LT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vandeniui.</a:t>
            </a:r>
            <a:endParaRPr lang="lt-LT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Eutrofikacija, arba kitaip </a:t>
            </a:r>
            <a:r>
              <a:rPr lang="lt-LT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sakant, </a:t>
            </a:r>
            <a:r>
              <a:rPr lang="lt-LT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tarša maistmedžiagėmis yra didžiausia grėsmė jūros </a:t>
            </a:r>
            <a:r>
              <a:rPr lang="lt-LT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ekosistemai.</a:t>
            </a:r>
            <a:endParaRPr lang="lt-LT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D</a:t>
            </a:r>
            <a:r>
              <a:rPr lang="lt-LT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augiau nei pusę azoto ir fosforo prietakos susidaro </a:t>
            </a:r>
            <a:r>
              <a:rPr lang="lt-LT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dėl </a:t>
            </a:r>
            <a:r>
              <a:rPr lang="lt-LT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žemės </a:t>
            </a:r>
            <a:r>
              <a:rPr lang="lt-LT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ūkio </a:t>
            </a:r>
            <a:r>
              <a:rPr lang="lt-LT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įtakos.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Dabar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jūroje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yra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4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kartus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daugiau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azoto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ir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8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kartus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daugiau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fosforo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nei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1900-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aisiais.</a:t>
            </a:r>
            <a:endParaRPr lang="lt-LT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J</a:t>
            </a:r>
            <a:r>
              <a:rPr lang="lt-LT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ūrą teršia visos šalys...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101" name="Picture 8" descr="C:\Users\manuel\Desktop\Eutrophication_Status07_1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01" t="2888" r="5046" b="4474"/>
          <a:stretch>
            <a:fillRect/>
          </a:stretch>
        </p:blipFill>
        <p:spPr bwMode="auto">
          <a:xfrm>
            <a:off x="-15875" y="0"/>
            <a:ext cx="2370138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37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6259513" y="4105275"/>
            <a:ext cx="28844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en-GB" sz="4000" b="1" dirty="0" err="1" smtClean="0">
                <a:solidFill>
                  <a:srgbClr val="002060"/>
                </a:solidFill>
                <a:latin typeface="+mj-lt"/>
                <a:ea typeface="+mn-ea"/>
              </a:rPr>
              <a:t>Mūsų</a:t>
            </a:r>
            <a:r>
              <a:rPr lang="en-GB" sz="4000" b="1" dirty="0" smtClean="0">
                <a:solidFill>
                  <a:srgbClr val="002060"/>
                </a:solidFill>
                <a:latin typeface="+mj-lt"/>
                <a:ea typeface="+mn-ea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+mj-lt"/>
                <a:ea typeface="+mn-ea"/>
              </a:rPr>
              <a:t>ateitis</a:t>
            </a:r>
            <a:r>
              <a:rPr lang="en-GB" sz="4000" b="1" dirty="0" smtClean="0">
                <a:solidFill>
                  <a:srgbClr val="002060"/>
                </a:solidFill>
                <a:latin typeface="+mj-lt"/>
                <a:ea typeface="+mn-ea"/>
              </a:rPr>
              <a:t>?</a:t>
            </a:r>
            <a:endParaRPr lang="en-GB" sz="4000" b="1" dirty="0">
              <a:solidFill>
                <a:srgbClr val="002060"/>
              </a:solidFill>
              <a:latin typeface="+mj-lt"/>
              <a:ea typeface="+mn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663" y="5697538"/>
            <a:ext cx="24463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1050" dirty="0">
                <a:solidFill>
                  <a:schemeClr val="tx2"/>
                </a:solidFill>
                <a:latin typeface="Arial"/>
              </a:rPr>
              <a:t>©</a:t>
            </a:r>
            <a:r>
              <a:rPr lang="de-DE" sz="1050" dirty="0">
                <a:solidFill>
                  <a:schemeClr val="tx2"/>
                </a:solidFill>
                <a:latin typeface="Helvetica" pitchFamily="1" charset="0"/>
              </a:rPr>
              <a:t> WWF </a:t>
            </a:r>
            <a:r>
              <a:rPr lang="de-DE" sz="1050" dirty="0" smtClean="0">
                <a:solidFill>
                  <a:schemeClr val="tx2"/>
                </a:solidFill>
                <a:latin typeface="Helvetica" pitchFamily="1" charset="0"/>
              </a:rPr>
              <a:t>Germany</a:t>
            </a:r>
            <a:endParaRPr lang="de-DE" sz="1050" dirty="0">
              <a:solidFill>
                <a:schemeClr val="tx2"/>
              </a:solidFill>
              <a:latin typeface="Helvetica" pitchFamily="1" charset="0"/>
            </a:endParaRPr>
          </a:p>
          <a:p>
            <a:pPr algn="r">
              <a:spcBef>
                <a:spcPct val="50000"/>
              </a:spcBef>
              <a:defRPr/>
            </a:pPr>
            <a:r>
              <a:rPr lang="de-DE" sz="1050" dirty="0">
                <a:solidFill>
                  <a:schemeClr val="tx2"/>
                </a:solidFill>
                <a:latin typeface="Helvetica" pitchFamily="1" charset="0"/>
              </a:rPr>
              <a:t>Illustration: Eric Liebermann</a:t>
            </a:r>
            <a:endParaRPr lang="de-DE" sz="2800" dirty="0">
              <a:solidFill>
                <a:schemeClr val="tx2"/>
              </a:solidFill>
              <a:latin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3376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9525"/>
            <a:ext cx="9144000" cy="6867525"/>
          </a:xfrm>
          <a:prstGeom prst="rect">
            <a:avLst/>
          </a:prstGeom>
          <a:solidFill>
            <a:srgbClr val="F3F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prstClr val="white"/>
                </a:solidFill>
              </a:rPr>
              <a:t>Kk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188640"/>
            <a:ext cx="3672408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Baltijos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jūra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366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052736"/>
            <a:ext cx="504056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3CDDD"/>
                </a:solidFill>
              </a:rPr>
              <a:t>Ekosistemoje</a:t>
            </a:r>
            <a:r>
              <a:rPr lang="en-US" sz="2400" b="1" dirty="0" smtClean="0">
                <a:solidFill>
                  <a:srgbClr val="93CDDD"/>
                </a:solidFill>
              </a:rPr>
              <a:t> </a:t>
            </a:r>
            <a:r>
              <a:rPr lang="en-US" sz="2400" b="1" dirty="0" err="1" smtClean="0">
                <a:solidFill>
                  <a:srgbClr val="93CDDD"/>
                </a:solidFill>
              </a:rPr>
              <a:t>viskas</a:t>
            </a:r>
            <a:r>
              <a:rPr lang="en-US" sz="2400" b="1" dirty="0" smtClean="0">
                <a:solidFill>
                  <a:srgbClr val="93CDDD"/>
                </a:solidFill>
              </a:rPr>
              <a:t> </a:t>
            </a:r>
            <a:r>
              <a:rPr lang="en-US" sz="2400" b="1" dirty="0" err="1" smtClean="0">
                <a:solidFill>
                  <a:srgbClr val="93CDDD"/>
                </a:solidFill>
              </a:rPr>
              <a:t>susiję</a:t>
            </a:r>
            <a:r>
              <a:rPr lang="en-US" sz="2400" b="1" dirty="0" smtClean="0">
                <a:solidFill>
                  <a:srgbClr val="93CDDD"/>
                </a:solidFill>
              </a:rPr>
              <a:t>…</a:t>
            </a:r>
            <a:endParaRPr lang="en-US" sz="2400" b="1" dirty="0">
              <a:solidFill>
                <a:srgbClr val="93CDD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780928"/>
            <a:ext cx="89839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latin typeface="Arial Narrow"/>
                <a:cs typeface="Arial Narrow"/>
              </a:rPr>
              <a:t>Pergaudymas</a:t>
            </a:r>
            <a:endParaRPr lang="en-US" sz="1100" dirty="0"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5517232"/>
            <a:ext cx="629585" cy="430887"/>
          </a:xfrm>
          <a:prstGeom prst="rect">
            <a:avLst/>
          </a:prstGeom>
          <a:solidFill>
            <a:srgbClr val="4EA6DD"/>
          </a:solidFill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Arial Narrow"/>
                <a:cs typeface="Arial Narrow"/>
              </a:rPr>
              <a:t>Mažai</a:t>
            </a:r>
            <a:r>
              <a:rPr lang="en-US" sz="1100" dirty="0" smtClean="0">
                <a:latin typeface="Arial Narrow"/>
                <a:cs typeface="Arial Narrow"/>
              </a:rPr>
              <a:t> </a:t>
            </a:r>
          </a:p>
          <a:p>
            <a:r>
              <a:rPr lang="en-US" sz="1100" dirty="0" err="1" smtClean="0">
                <a:latin typeface="Arial Narrow"/>
                <a:cs typeface="Arial Narrow"/>
              </a:rPr>
              <a:t>menkių</a:t>
            </a:r>
            <a:endParaRPr lang="en-US" sz="1100" dirty="0"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2276872"/>
            <a:ext cx="535423" cy="461665"/>
          </a:xfrm>
          <a:prstGeom prst="rect">
            <a:avLst/>
          </a:prstGeom>
          <a:solidFill>
            <a:srgbClr val="94B627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 Narrow"/>
                <a:cs typeface="Arial Narrow"/>
              </a:rPr>
              <a:t>Daug</a:t>
            </a:r>
            <a:endParaRPr lang="en-US" sz="1200" dirty="0" smtClean="0">
              <a:latin typeface="Arial Narrow"/>
              <a:cs typeface="Arial Narrow"/>
            </a:endParaRPr>
          </a:p>
          <a:p>
            <a:r>
              <a:rPr lang="en-US" sz="1200" dirty="0" err="1" smtClean="0">
                <a:latin typeface="Arial Narrow"/>
                <a:cs typeface="Arial Narrow"/>
              </a:rPr>
              <a:t>šprotų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5517232"/>
            <a:ext cx="792088" cy="461665"/>
          </a:xfrm>
          <a:prstGeom prst="rect">
            <a:avLst/>
          </a:prstGeom>
          <a:solidFill>
            <a:srgbClr val="A8AB0B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 Narrow"/>
                <a:cs typeface="Arial Narrow"/>
              </a:rPr>
              <a:t>Mažai</a:t>
            </a:r>
            <a:r>
              <a:rPr lang="en-US" sz="1200" dirty="0" smtClean="0">
                <a:latin typeface="Arial Narrow"/>
                <a:cs typeface="Arial Narrow"/>
              </a:rPr>
              <a:t> zoo-</a:t>
            </a:r>
          </a:p>
          <a:p>
            <a:r>
              <a:rPr lang="en-US" sz="1200" dirty="0" err="1" smtClean="0">
                <a:latin typeface="Arial Narrow"/>
                <a:cs typeface="Arial Narrow"/>
              </a:rPr>
              <a:t>planktono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2348880"/>
            <a:ext cx="731991" cy="461665"/>
          </a:xfrm>
          <a:prstGeom prst="rect">
            <a:avLst/>
          </a:prstGeom>
          <a:solidFill>
            <a:srgbClr val="7D5409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 Narrow"/>
                <a:cs typeface="Arial Narrow"/>
              </a:rPr>
              <a:t>Daug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fito</a:t>
            </a:r>
            <a:r>
              <a:rPr lang="en-US" sz="1200" dirty="0" smtClean="0">
                <a:latin typeface="Arial Narrow"/>
                <a:cs typeface="Arial Narrow"/>
              </a:rPr>
              <a:t>-</a:t>
            </a:r>
          </a:p>
          <a:p>
            <a:r>
              <a:rPr lang="en-US" sz="1200" dirty="0" err="1" smtClean="0">
                <a:latin typeface="Arial Narrow"/>
                <a:cs typeface="Arial Narrow"/>
              </a:rPr>
              <a:t>planktono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5157192"/>
            <a:ext cx="14401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Arial Narrow"/>
                <a:cs typeface="Arial Narrow"/>
              </a:rPr>
              <a:t>Dumblių</a:t>
            </a:r>
            <a:r>
              <a:rPr lang="en-US" sz="1200" b="1" dirty="0" smtClean="0">
                <a:latin typeface="Arial Narrow"/>
                <a:cs typeface="Arial Narrow"/>
              </a:rPr>
              <a:t> </a:t>
            </a:r>
            <a:r>
              <a:rPr lang="en-US" sz="1200" b="1" dirty="0" err="1" smtClean="0">
                <a:latin typeface="Arial Narrow"/>
                <a:cs typeface="Arial Narrow"/>
              </a:rPr>
              <a:t>žydėjimas</a:t>
            </a:r>
            <a:r>
              <a:rPr lang="en-US" sz="1200" b="1" dirty="0">
                <a:latin typeface="Arial Narrow"/>
                <a:cs typeface="Arial Narrow"/>
              </a:rPr>
              <a:t>,</a:t>
            </a:r>
            <a:r>
              <a:rPr lang="en-US" sz="1200" b="1" dirty="0" smtClean="0">
                <a:latin typeface="Arial Narrow"/>
                <a:cs typeface="Arial Narrow"/>
              </a:rPr>
              <a:t> </a:t>
            </a:r>
          </a:p>
          <a:p>
            <a:r>
              <a:rPr lang="en-US" sz="1200" b="1" dirty="0" err="1" smtClean="0">
                <a:latin typeface="Arial Narrow"/>
                <a:cs typeface="Arial Narrow"/>
              </a:rPr>
              <a:t>Nuosėdų</a:t>
            </a:r>
            <a:r>
              <a:rPr lang="en-US" sz="1200" b="1" dirty="0" smtClean="0">
                <a:latin typeface="Arial Narrow"/>
                <a:cs typeface="Arial Narrow"/>
              </a:rPr>
              <a:t> </a:t>
            </a:r>
            <a:r>
              <a:rPr lang="en-US" sz="1200" b="1" dirty="0" err="1" smtClean="0">
                <a:latin typeface="Arial Narrow"/>
                <a:cs typeface="Arial Narrow"/>
              </a:rPr>
              <a:t>kaupimasis</a:t>
            </a:r>
            <a:endParaRPr lang="en-US" sz="1200" b="1" dirty="0">
              <a:latin typeface="Arial Narrow"/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272" y="2780928"/>
            <a:ext cx="857852" cy="276999"/>
          </a:xfrm>
          <a:prstGeom prst="rect">
            <a:avLst/>
          </a:prstGeom>
          <a:solidFill>
            <a:srgbClr val="7D5409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 Narrow"/>
                <a:cs typeface="Arial Narrow"/>
              </a:rPr>
              <a:t>Pertręšimas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0272" y="4581128"/>
            <a:ext cx="963350" cy="276999"/>
          </a:xfrm>
          <a:prstGeom prst="rect">
            <a:avLst/>
          </a:prstGeom>
          <a:solidFill>
            <a:srgbClr val="562B18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 Narrow"/>
                <a:cs typeface="Arial Narrow"/>
              </a:rPr>
              <a:t>Saulės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šviesa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264" y="3068960"/>
            <a:ext cx="190313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 Narrow"/>
                <a:cs typeface="Arial Narrow"/>
              </a:rPr>
              <a:t>Dėl</a:t>
            </a:r>
            <a:r>
              <a:rPr lang="en-US" sz="1200" dirty="0" smtClean="0">
                <a:latin typeface="Arial Narrow"/>
                <a:cs typeface="Arial Narrow"/>
              </a:rPr>
              <a:t> per </a:t>
            </a:r>
            <a:r>
              <a:rPr lang="en-US" sz="1200" dirty="0" err="1" smtClean="0">
                <a:latin typeface="Arial Narrow"/>
                <a:cs typeface="Arial Narrow"/>
              </a:rPr>
              <a:t>didelio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maistmedžiagių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</a:p>
          <a:p>
            <a:r>
              <a:rPr lang="en-US" sz="1200" dirty="0" err="1" smtClean="0">
                <a:latin typeface="Arial Narrow"/>
                <a:cs typeface="Arial Narrow"/>
              </a:rPr>
              <a:t>kiekio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žemės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ūkyje</a:t>
            </a:r>
            <a:r>
              <a:rPr lang="en-US" sz="1200" dirty="0" smtClean="0">
                <a:latin typeface="Arial Narrow"/>
                <a:cs typeface="Arial Narrow"/>
              </a:rPr>
              <a:t>,</a:t>
            </a:r>
          </a:p>
          <a:p>
            <a:r>
              <a:rPr lang="en-US" sz="1200" dirty="0" err="1">
                <a:latin typeface="Arial Narrow"/>
                <a:cs typeface="Arial Narrow"/>
              </a:rPr>
              <a:t>d</a:t>
            </a:r>
            <a:r>
              <a:rPr lang="en-US" sz="1200" dirty="0" err="1" smtClean="0">
                <a:latin typeface="Arial Narrow"/>
                <a:cs typeface="Arial Narrow"/>
              </a:rPr>
              <a:t>alis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jų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patenka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į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Baltijos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jūrą</a:t>
            </a:r>
            <a:r>
              <a:rPr lang="en-US" sz="1200" dirty="0" smtClean="0">
                <a:latin typeface="Arial Narrow"/>
                <a:cs typeface="Arial Narrow"/>
              </a:rPr>
              <a:t>, </a:t>
            </a:r>
          </a:p>
          <a:p>
            <a:r>
              <a:rPr lang="en-US" sz="1200" dirty="0" err="1" smtClean="0">
                <a:latin typeface="Arial Narrow"/>
                <a:cs typeface="Arial Narrow"/>
              </a:rPr>
              <a:t>kur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sukelia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dumblių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žydėjimą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0272" y="4869160"/>
            <a:ext cx="12158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 Narrow"/>
                <a:cs typeface="Arial Narrow"/>
              </a:rPr>
              <a:t>Paskatina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dumblių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</a:p>
          <a:p>
            <a:r>
              <a:rPr lang="en-US" sz="1200" dirty="0" err="1" smtClean="0">
                <a:latin typeface="Arial Narrow"/>
                <a:cs typeface="Arial Narrow"/>
              </a:rPr>
              <a:t>augimą</a:t>
            </a:r>
            <a:endParaRPr lang="en-US" sz="12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441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13" name="Rectangle 14"/>
          <p:cNvSpPr/>
          <p:nvPr/>
        </p:nvSpPr>
        <p:spPr>
          <a:xfrm>
            <a:off x="-36512" y="-9525"/>
            <a:ext cx="9180512" cy="1422301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prstClr val="white"/>
                </a:solidFill>
                <a:latin typeface="+mj-lt"/>
              </a:rPr>
              <a:t>Iššūkiai</a:t>
            </a:r>
            <a:r>
              <a:rPr lang="en-US" sz="3600" dirty="0" smtClean="0">
                <a:solidFill>
                  <a:prstClr val="white"/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prstClr val="white"/>
                </a:solidFill>
                <a:latin typeface="+mj-lt"/>
              </a:rPr>
              <a:t>a</a:t>
            </a:r>
            <a:r>
              <a:rPr lang="en-US" sz="3600" dirty="0" err="1" smtClean="0">
                <a:solidFill>
                  <a:prstClr val="white"/>
                </a:solidFill>
                <a:latin typeface="+mj-lt"/>
              </a:rPr>
              <a:t>ugimas</a:t>
            </a:r>
            <a:r>
              <a:rPr lang="en-US" sz="3600" dirty="0" smtClean="0">
                <a:solidFill>
                  <a:prstClr val="white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+mj-lt"/>
              </a:rPr>
              <a:t>ir</a:t>
            </a:r>
            <a:r>
              <a:rPr lang="en-US" sz="36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+mj-lt"/>
              </a:rPr>
              <a:t>valdymas</a:t>
            </a:r>
            <a:endParaRPr lang="en-US" sz="3600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3938" y="1698993"/>
            <a:ext cx="3678502" cy="519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74" y="1739408"/>
            <a:ext cx="3623378" cy="511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41744"/>
            <a:ext cx="9144000" cy="5904656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0" y="-42268"/>
            <a:ext cx="9144032" cy="1615827"/>
          </a:xfrm>
          <a:prstGeom prst="rect">
            <a:avLst/>
          </a:prstGeom>
          <a:solidFill>
            <a:srgbClr val="00206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 defTabSz="457200">
              <a:spcAft>
                <a:spcPts val="600"/>
              </a:spcAft>
            </a:pPr>
            <a:endParaRPr lang="sv-SE" sz="2800" b="1" dirty="0" smtClean="0">
              <a:solidFill>
                <a:prstClr val="white"/>
              </a:solidFill>
            </a:endParaRPr>
          </a:p>
          <a:p>
            <a:pPr algn="ctr" defTabSz="457200">
              <a:spcAft>
                <a:spcPts val="600"/>
              </a:spcAft>
            </a:pPr>
            <a:r>
              <a:rPr lang="sv-SE" sz="3600" dirty="0" err="1" smtClean="0">
                <a:solidFill>
                  <a:prstClr val="white"/>
                </a:solidFill>
              </a:rPr>
              <a:t>Scenarijai</a:t>
            </a:r>
            <a:endParaRPr lang="sv-SE" sz="3600" dirty="0">
              <a:solidFill>
                <a:prstClr val="white"/>
              </a:solidFill>
            </a:endParaRPr>
          </a:p>
          <a:p>
            <a:pPr defTabSz="457200">
              <a:spcAft>
                <a:spcPts val="600"/>
              </a:spcAft>
            </a:pPr>
            <a:endParaRPr lang="en-US" sz="25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4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0"/>
            <a:ext cx="3096344" cy="1988841"/>
          </a:xfrm>
          <a:prstGeom prst="rect">
            <a:avLst/>
          </a:prstGeom>
        </p:spPr>
      </p:pic>
      <p:pic>
        <p:nvPicPr>
          <p:cNvPr id="5" name="Bildobjekt 4"/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255" y="4149080"/>
            <a:ext cx="3891390" cy="2712871"/>
          </a:xfrm>
          <a:prstGeom prst="rect">
            <a:avLst/>
          </a:prstGeom>
        </p:spPr>
      </p:pic>
      <p:pic>
        <p:nvPicPr>
          <p:cNvPr id="6" name="Bildobjekt 5"/>
          <p:cNvPicPr preferRelativeResize="0"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3285217" cy="2016225"/>
          </a:xfrm>
          <a:prstGeom prst="rect">
            <a:avLst/>
          </a:prstGeom>
        </p:spPr>
      </p:pic>
      <p:pic>
        <p:nvPicPr>
          <p:cNvPr id="8" name="Bildobjekt 7"/>
          <p:cNvPicPr preferRelativeResize="0"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708" y="0"/>
            <a:ext cx="3267542" cy="2172961"/>
          </a:xfrm>
          <a:prstGeom prst="rect">
            <a:avLst/>
          </a:prstGeom>
        </p:spPr>
      </p:pic>
      <p:pic>
        <p:nvPicPr>
          <p:cNvPr id="9" name="Bildobjekt 8"/>
          <p:cNvPicPr preferRelativeResize="0"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945" y="1988841"/>
            <a:ext cx="3119215" cy="223346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025" y="4221089"/>
            <a:ext cx="3635896" cy="266269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7" y="1990061"/>
            <a:ext cx="3285604" cy="223224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4221089"/>
            <a:ext cx="1763688" cy="2661472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8032" y="1990061"/>
            <a:ext cx="336596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2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323528" y="1744176"/>
            <a:ext cx="8280920" cy="4853176"/>
          </a:xfrm>
          <a:solidFill>
            <a:srgbClr val="002060">
              <a:alpha val="50000"/>
            </a:srgbClr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</a:rPr>
              <a:t>Plačiau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taikomas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</a:t>
            </a:r>
            <a:r>
              <a:rPr lang="en-US" sz="2400" dirty="0" err="1" smtClean="0">
                <a:solidFill>
                  <a:schemeClr val="bg1"/>
                </a:solidFill>
              </a:rPr>
              <a:t>ūrų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erdvinis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planavimas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</a:rPr>
              <a:t>Augantis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globalus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energijos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poreikis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</a:rPr>
              <a:t>Auganti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laivyba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jūrų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transportas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</a:rPr>
              <a:t>Augantis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poreikis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žuvies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jūrų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gėrybių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produktams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</a:rPr>
              <a:t>Intensyvėjantis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žemės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ūkis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</a:rPr>
              <a:t>Besiplečianti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infrastruktūra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</a:rPr>
              <a:t>Intensyvėjanti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veikla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pakrantėje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</a:rPr>
              <a:t>Gerėjantis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nuotekų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valymas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atliekų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tvarkymas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</a:rPr>
              <a:t>Didėjantis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bendradarbiavimas</a:t>
            </a:r>
            <a:r>
              <a:rPr lang="en-US" sz="2400" dirty="0" smtClean="0">
                <a:solidFill>
                  <a:schemeClr val="bg1"/>
                </a:solidFill>
              </a:rPr>
              <a:t> tarp </a:t>
            </a:r>
            <a:r>
              <a:rPr lang="en-US" sz="2400" dirty="0" err="1" smtClean="0">
                <a:solidFill>
                  <a:schemeClr val="bg1"/>
                </a:solidFill>
              </a:rPr>
              <a:t>Rusijos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Europos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Sąjungos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</a:rPr>
              <a:t>Didėjantis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klimato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kaitos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poveikis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-18256" y="-24"/>
            <a:ext cx="9144000" cy="1484808"/>
          </a:xfrm>
          <a:prstGeom prst="rect">
            <a:avLst/>
          </a:prstGeom>
          <a:solidFill>
            <a:srgbClr val="002060">
              <a:alpha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Tendencijos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</p:bldLst>
  </p:timing>
</p:sld>
</file>

<file path=ppt/theme/theme1.xml><?xml version="1.0" encoding="utf-8"?>
<a:theme xmlns:a="http://schemas.openxmlformats.org/drawingml/2006/main" name="01_blue theme with master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WWF Grey background only used for large 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WWF Grey background only used for large 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all themes_redigerbar bildbakgr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8_Office Theme">
      <a:majorFont>
        <a:latin typeface="WWF"/>
        <a:ea typeface="Geneva"/>
        <a:cs typeface="Geneva"/>
      </a:majorFont>
      <a:minorFont>
        <a:latin typeface="Arial"/>
        <a:ea typeface="Geneva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6_WWF Grey background only used for large 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blue theme with master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7_WWF Grey background only used for large 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8_WWF Grey background only used for large 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F grey background blue line with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WF blue line grey background no logo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WF Grey background only used for large 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ll themes_redigerbar bildbakgr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8_Office Theme">
      <a:majorFont>
        <a:latin typeface="WWF"/>
        <a:ea typeface="Geneva"/>
        <a:cs typeface="Geneva"/>
      </a:majorFont>
      <a:minorFont>
        <a:latin typeface="Arial"/>
        <a:ea typeface="Geneva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WWF Grey background only used for large 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WWF Grey background only used for large 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WWF Grey background only used for large 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01_blue theme with masters</Template>
  <TotalTime>1720</TotalTime>
  <Words>886</Words>
  <Application>Microsoft Macintosh PowerPoint</Application>
  <PresentationFormat>On-screen Show (4:3)</PresentationFormat>
  <Paragraphs>126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01_blue theme with masters</vt:lpstr>
      <vt:lpstr>WWF grey background blue line with logo</vt:lpstr>
      <vt:lpstr>WWF blue line grey background no logo</vt:lpstr>
      <vt:lpstr>WWF Grey background only used for large pictures</vt:lpstr>
      <vt:lpstr>1_all themes_redigerbar bildbakgrund</vt:lpstr>
      <vt:lpstr>Office-tema</vt:lpstr>
      <vt:lpstr>1_WWF Grey background only used for large pictures</vt:lpstr>
      <vt:lpstr>2_WWF Grey background only used for large pictures</vt:lpstr>
      <vt:lpstr>3_WWF Grey background only used for large pictures</vt:lpstr>
      <vt:lpstr>4_WWF Grey background only used for large pictures</vt:lpstr>
      <vt:lpstr>5_WWF Grey background only used for large pictures</vt:lpstr>
      <vt:lpstr>2_all themes_redigerbar bildbakgrund</vt:lpstr>
      <vt:lpstr>6_WWF Grey background only used for large pictures</vt:lpstr>
      <vt:lpstr>3_blue theme with masters</vt:lpstr>
      <vt:lpstr>7_WWF Grey background only used for large pictures</vt:lpstr>
      <vt:lpstr>8_WWF Grey background only used for large pictures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Povandeninės srovės Baltijos jūros raidos scenarijai  iki 2030 </vt:lpstr>
      <vt:lpstr>PowerPoint Presentation</vt:lpstr>
      <vt:lpstr>PowerPoint Presentation</vt:lpstr>
    </vt:vector>
  </TitlesOfParts>
  <Company>WWF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Pauli</dc:creator>
  <cp:lastModifiedBy>nerijus zableckis</cp:lastModifiedBy>
  <cp:revision>140</cp:revision>
  <cp:lastPrinted>2014-02-27T06:21:05Z</cp:lastPrinted>
  <dcterms:created xsi:type="dcterms:W3CDTF">2012-08-21T15:29:46Z</dcterms:created>
  <dcterms:modified xsi:type="dcterms:W3CDTF">2014-02-27T06:26:00Z</dcterms:modified>
</cp:coreProperties>
</file>